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8" r:id="rId5"/>
    <p:sldId id="259" r:id="rId6"/>
    <p:sldId id="260" r:id="rId7"/>
    <p:sldId id="261" r:id="rId8"/>
    <p:sldId id="262" r:id="rId9"/>
    <p:sldId id="263" r:id="rId10"/>
    <p:sldId id="264" r:id="rId11"/>
    <p:sldId id="265" r:id="rId12"/>
    <p:sldId id="266" r:id="rId13"/>
    <p:sldId id="269" r:id="rId14"/>
    <p:sldId id="270"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4" d="100"/>
          <a:sy n="114" d="100"/>
        </p:scale>
        <p:origin x="4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04FBD-EEBB-4AB4-BF88-CA57CF0656CC}"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0D965B5C-2950-46C1-A201-85B766E8358B}">
      <dgm:prSet/>
      <dgm:spPr/>
      <dgm:t>
        <a:bodyPr/>
        <a:lstStyle/>
        <a:p>
          <a:r>
            <a:rPr lang="en-US" b="0" i="0"/>
            <a:t>ACT​</a:t>
          </a:r>
          <a:endParaRPr lang="en-US"/>
        </a:p>
      </dgm:t>
    </dgm:pt>
    <dgm:pt modelId="{D92D43FA-BE56-4290-BC09-BE40E59D3F95}" type="parTrans" cxnId="{1C5E989A-900A-47C4-B8E0-3E79CEB26002}">
      <dgm:prSet/>
      <dgm:spPr/>
      <dgm:t>
        <a:bodyPr/>
        <a:lstStyle/>
        <a:p>
          <a:endParaRPr lang="en-US"/>
        </a:p>
      </dgm:t>
    </dgm:pt>
    <dgm:pt modelId="{073F3EF3-2882-429D-BC96-7D1AFD40E39C}" type="sibTrans" cxnId="{1C5E989A-900A-47C4-B8E0-3E79CEB26002}">
      <dgm:prSet/>
      <dgm:spPr/>
      <dgm:t>
        <a:bodyPr/>
        <a:lstStyle/>
        <a:p>
          <a:endParaRPr lang="en-US"/>
        </a:p>
      </dgm:t>
    </dgm:pt>
    <dgm:pt modelId="{83FA10FC-2CDD-4FC7-BBB4-A57E5DC1EEC6}">
      <dgm:prSet/>
      <dgm:spPr/>
      <dgm:t>
        <a:bodyPr/>
        <a:lstStyle/>
        <a:p>
          <a:r>
            <a:rPr lang="en-US" b="0" i="0"/>
            <a:t>Math-21​</a:t>
          </a:r>
          <a:endParaRPr lang="en-US"/>
        </a:p>
      </dgm:t>
    </dgm:pt>
    <dgm:pt modelId="{1937E7DD-5459-4F9F-BE4D-41B403542A65}" type="parTrans" cxnId="{EBF6A520-9A2C-4384-8F78-F8C998BD23D6}">
      <dgm:prSet/>
      <dgm:spPr/>
      <dgm:t>
        <a:bodyPr/>
        <a:lstStyle/>
        <a:p>
          <a:endParaRPr lang="en-US"/>
        </a:p>
      </dgm:t>
    </dgm:pt>
    <dgm:pt modelId="{F1033D0C-6C6F-425B-A68C-63B00512118D}" type="sibTrans" cxnId="{EBF6A520-9A2C-4384-8F78-F8C998BD23D6}">
      <dgm:prSet/>
      <dgm:spPr/>
      <dgm:t>
        <a:bodyPr/>
        <a:lstStyle/>
        <a:p>
          <a:endParaRPr lang="en-US"/>
        </a:p>
      </dgm:t>
    </dgm:pt>
    <dgm:pt modelId="{249D0946-649F-4E6A-8062-944C51A2CCEE}">
      <dgm:prSet/>
      <dgm:spPr/>
      <dgm:t>
        <a:bodyPr/>
        <a:lstStyle/>
        <a:p>
          <a:r>
            <a:rPr lang="en-US" b="0" i="0"/>
            <a:t>Reading-19​</a:t>
          </a:r>
          <a:endParaRPr lang="en-US"/>
        </a:p>
      </dgm:t>
    </dgm:pt>
    <dgm:pt modelId="{4AD18FEB-0A22-42CC-A9CB-463C09264C75}" type="parTrans" cxnId="{55DD233D-A437-44A3-BC74-3B40EA92FC9E}">
      <dgm:prSet/>
      <dgm:spPr/>
      <dgm:t>
        <a:bodyPr/>
        <a:lstStyle/>
        <a:p>
          <a:endParaRPr lang="en-US"/>
        </a:p>
      </dgm:t>
    </dgm:pt>
    <dgm:pt modelId="{AEED3C56-1F28-48B4-8D57-8A070288EB13}" type="sibTrans" cxnId="{55DD233D-A437-44A3-BC74-3B40EA92FC9E}">
      <dgm:prSet/>
      <dgm:spPr/>
      <dgm:t>
        <a:bodyPr/>
        <a:lstStyle/>
        <a:p>
          <a:endParaRPr lang="en-US"/>
        </a:p>
      </dgm:t>
    </dgm:pt>
    <dgm:pt modelId="{243F96E7-C8A5-4ACF-BEF2-614156B89E71}">
      <dgm:prSet/>
      <dgm:spPr/>
      <dgm:t>
        <a:bodyPr/>
        <a:lstStyle/>
        <a:p>
          <a:r>
            <a:rPr lang="en-US" b="0" i="0"/>
            <a:t>English-17 </a:t>
          </a:r>
          <a:endParaRPr lang="en-US"/>
        </a:p>
      </dgm:t>
    </dgm:pt>
    <dgm:pt modelId="{D5E67773-D598-4B58-836C-CC380E9AAD00}" type="parTrans" cxnId="{F539A78B-390D-49E8-8794-B1F3578DCFEF}">
      <dgm:prSet/>
      <dgm:spPr/>
      <dgm:t>
        <a:bodyPr/>
        <a:lstStyle/>
        <a:p>
          <a:endParaRPr lang="en-US"/>
        </a:p>
      </dgm:t>
    </dgm:pt>
    <dgm:pt modelId="{1BFAB9BF-BCF3-4BCD-9FE9-FF11979D6C17}" type="sibTrans" cxnId="{F539A78B-390D-49E8-8794-B1F3578DCFEF}">
      <dgm:prSet/>
      <dgm:spPr/>
      <dgm:t>
        <a:bodyPr/>
        <a:lstStyle/>
        <a:p>
          <a:endParaRPr lang="en-US"/>
        </a:p>
      </dgm:t>
    </dgm:pt>
    <dgm:pt modelId="{DC0E99C0-C5D2-4B13-AACF-DD7F6CDD79C6}">
      <dgm:prSet/>
      <dgm:spPr/>
      <dgm:t>
        <a:bodyPr/>
        <a:lstStyle/>
        <a:p>
          <a:r>
            <a:rPr lang="en-US" b="0" i="0"/>
            <a:t>SAT​</a:t>
          </a:r>
          <a:endParaRPr lang="en-US"/>
        </a:p>
      </dgm:t>
    </dgm:pt>
    <dgm:pt modelId="{8BB51D60-5B2F-4976-AD53-81072AE0B3BA}" type="parTrans" cxnId="{19CC5B0C-ADC9-4901-B58A-DF5F52164A1F}">
      <dgm:prSet/>
      <dgm:spPr/>
      <dgm:t>
        <a:bodyPr/>
        <a:lstStyle/>
        <a:p>
          <a:endParaRPr lang="en-US"/>
        </a:p>
      </dgm:t>
    </dgm:pt>
    <dgm:pt modelId="{16B13C76-979F-4C6A-B4E8-C266C78C523A}" type="sibTrans" cxnId="{19CC5B0C-ADC9-4901-B58A-DF5F52164A1F}">
      <dgm:prSet/>
      <dgm:spPr/>
      <dgm:t>
        <a:bodyPr/>
        <a:lstStyle/>
        <a:p>
          <a:endParaRPr lang="en-US"/>
        </a:p>
      </dgm:t>
    </dgm:pt>
    <dgm:pt modelId="{9F22F15F-F853-4484-8DD6-A89F14A65BE5}">
      <dgm:prSet/>
      <dgm:spPr/>
      <dgm:t>
        <a:bodyPr/>
        <a:lstStyle/>
        <a:p>
          <a:r>
            <a:rPr lang="en-US" b="0" i="0"/>
            <a:t>Math-25.5​</a:t>
          </a:r>
          <a:endParaRPr lang="en-US"/>
        </a:p>
      </dgm:t>
    </dgm:pt>
    <dgm:pt modelId="{839CCB56-7196-43EC-85BB-929E1914B72A}" type="parTrans" cxnId="{E29DCA72-227C-4EC9-8CA1-B4B5279822C0}">
      <dgm:prSet/>
      <dgm:spPr/>
      <dgm:t>
        <a:bodyPr/>
        <a:lstStyle/>
        <a:p>
          <a:endParaRPr lang="en-US"/>
        </a:p>
      </dgm:t>
    </dgm:pt>
    <dgm:pt modelId="{55D5CA9D-222B-4EF9-AB57-A211D49AB1B5}" type="sibTrans" cxnId="{E29DCA72-227C-4EC9-8CA1-B4B5279822C0}">
      <dgm:prSet/>
      <dgm:spPr/>
      <dgm:t>
        <a:bodyPr/>
        <a:lstStyle/>
        <a:p>
          <a:endParaRPr lang="en-US"/>
        </a:p>
      </dgm:t>
    </dgm:pt>
    <dgm:pt modelId="{B6555D7A-C54F-4B42-AD15-5A959E6BCB2F}">
      <dgm:prSet/>
      <dgm:spPr/>
      <dgm:t>
        <a:bodyPr/>
        <a:lstStyle/>
        <a:p>
          <a:r>
            <a:rPr lang="en-US" b="0" i="0"/>
            <a:t>Reading-24 ​</a:t>
          </a:r>
          <a:endParaRPr lang="en-US"/>
        </a:p>
      </dgm:t>
    </dgm:pt>
    <dgm:pt modelId="{236A60AC-C455-4C3C-9A7B-08B45EC249DE}" type="parTrans" cxnId="{6A5EAFF8-41A4-4E13-8CC6-0BED82C2DDAB}">
      <dgm:prSet/>
      <dgm:spPr/>
      <dgm:t>
        <a:bodyPr/>
        <a:lstStyle/>
        <a:p>
          <a:endParaRPr lang="en-US"/>
        </a:p>
      </dgm:t>
    </dgm:pt>
    <dgm:pt modelId="{B2E1EE3E-4D1D-44A9-895F-DF39BDBD2EF6}" type="sibTrans" cxnId="{6A5EAFF8-41A4-4E13-8CC6-0BED82C2DDAB}">
      <dgm:prSet/>
      <dgm:spPr/>
      <dgm:t>
        <a:bodyPr/>
        <a:lstStyle/>
        <a:p>
          <a:endParaRPr lang="en-US"/>
        </a:p>
      </dgm:t>
    </dgm:pt>
    <dgm:pt modelId="{6F550ABB-0783-418B-BC09-B9ABAEE99337}">
      <dgm:prSet/>
      <dgm:spPr/>
      <dgm:t>
        <a:bodyPr/>
        <a:lstStyle/>
        <a:p>
          <a:r>
            <a:rPr lang="en-US" b="0" i="0"/>
            <a:t>Writing &amp; Language-25 </a:t>
          </a:r>
          <a:endParaRPr lang="en-US"/>
        </a:p>
      </dgm:t>
    </dgm:pt>
    <dgm:pt modelId="{CB448DA5-8886-4774-8381-2CF920E8C723}" type="parTrans" cxnId="{4DFD652B-7D14-4594-8EFA-FE79B45F5F80}">
      <dgm:prSet/>
      <dgm:spPr/>
      <dgm:t>
        <a:bodyPr/>
        <a:lstStyle/>
        <a:p>
          <a:endParaRPr lang="en-US"/>
        </a:p>
      </dgm:t>
    </dgm:pt>
    <dgm:pt modelId="{82372230-92A9-41D1-88FE-C0FCDD02203C}" type="sibTrans" cxnId="{4DFD652B-7D14-4594-8EFA-FE79B45F5F80}">
      <dgm:prSet/>
      <dgm:spPr/>
      <dgm:t>
        <a:bodyPr/>
        <a:lstStyle/>
        <a:p>
          <a:endParaRPr lang="en-US"/>
        </a:p>
      </dgm:t>
    </dgm:pt>
    <dgm:pt modelId="{00C837A2-9C82-4A8B-A002-273C9C54FD0B}">
      <dgm:prSet/>
      <dgm:spPr/>
      <dgm:t>
        <a:bodyPr/>
        <a:lstStyle/>
        <a:p>
          <a:r>
            <a:rPr lang="en-US" b="0" i="0"/>
            <a:t>PERT​</a:t>
          </a:r>
          <a:endParaRPr lang="en-US"/>
        </a:p>
      </dgm:t>
    </dgm:pt>
    <dgm:pt modelId="{75372648-1A96-4822-AED0-29207DF562EE}" type="parTrans" cxnId="{58510108-1139-471F-91B6-209FF784BA78}">
      <dgm:prSet/>
      <dgm:spPr/>
      <dgm:t>
        <a:bodyPr/>
        <a:lstStyle/>
        <a:p>
          <a:endParaRPr lang="en-US"/>
        </a:p>
      </dgm:t>
    </dgm:pt>
    <dgm:pt modelId="{464EE02B-506B-4476-8522-B1E99A68F84B}" type="sibTrans" cxnId="{58510108-1139-471F-91B6-209FF784BA78}">
      <dgm:prSet/>
      <dgm:spPr/>
      <dgm:t>
        <a:bodyPr/>
        <a:lstStyle/>
        <a:p>
          <a:endParaRPr lang="en-US"/>
        </a:p>
      </dgm:t>
    </dgm:pt>
    <dgm:pt modelId="{316B6639-C07B-4436-8FE1-9FCDA4A1BDA2}">
      <dgm:prSet/>
      <dgm:spPr/>
      <dgm:t>
        <a:bodyPr/>
        <a:lstStyle/>
        <a:p>
          <a:r>
            <a:rPr lang="en-US" b="0" i="0"/>
            <a:t>Math- 123​</a:t>
          </a:r>
          <a:endParaRPr lang="en-US"/>
        </a:p>
      </dgm:t>
    </dgm:pt>
    <dgm:pt modelId="{C42B8C8B-C404-47B9-AD80-45ACBE923CDB}" type="parTrans" cxnId="{E00345E7-A6DE-4F69-A046-F717E64D5063}">
      <dgm:prSet/>
      <dgm:spPr/>
      <dgm:t>
        <a:bodyPr/>
        <a:lstStyle/>
        <a:p>
          <a:endParaRPr lang="en-US"/>
        </a:p>
      </dgm:t>
    </dgm:pt>
    <dgm:pt modelId="{7468F764-0F27-4D5A-A864-C73CED9C641D}" type="sibTrans" cxnId="{E00345E7-A6DE-4F69-A046-F717E64D5063}">
      <dgm:prSet/>
      <dgm:spPr/>
      <dgm:t>
        <a:bodyPr/>
        <a:lstStyle/>
        <a:p>
          <a:endParaRPr lang="en-US"/>
        </a:p>
      </dgm:t>
    </dgm:pt>
    <dgm:pt modelId="{53E89AE4-4B9D-46B6-8415-5B28EC813D39}">
      <dgm:prSet/>
      <dgm:spPr/>
      <dgm:t>
        <a:bodyPr/>
        <a:lstStyle/>
        <a:p>
          <a:r>
            <a:rPr lang="en-US" b="0" i="0"/>
            <a:t>Reading- 106​</a:t>
          </a:r>
          <a:endParaRPr lang="en-US"/>
        </a:p>
      </dgm:t>
    </dgm:pt>
    <dgm:pt modelId="{BBCD269D-2EAE-440C-9B4B-D2562016E0F8}" type="parTrans" cxnId="{068C951D-A379-4059-B816-D00A636F21C0}">
      <dgm:prSet/>
      <dgm:spPr/>
      <dgm:t>
        <a:bodyPr/>
        <a:lstStyle/>
        <a:p>
          <a:endParaRPr lang="en-US"/>
        </a:p>
      </dgm:t>
    </dgm:pt>
    <dgm:pt modelId="{56EB4CDB-AA8D-45B7-BC32-09D9C0BF20AD}" type="sibTrans" cxnId="{068C951D-A379-4059-B816-D00A636F21C0}">
      <dgm:prSet/>
      <dgm:spPr/>
      <dgm:t>
        <a:bodyPr/>
        <a:lstStyle/>
        <a:p>
          <a:endParaRPr lang="en-US"/>
        </a:p>
      </dgm:t>
    </dgm:pt>
    <dgm:pt modelId="{40AEE009-B02D-48D3-BAD4-F0EED9054040}">
      <dgm:prSet/>
      <dgm:spPr/>
      <dgm:t>
        <a:bodyPr/>
        <a:lstStyle/>
        <a:p>
          <a:r>
            <a:rPr lang="en-US" b="0" i="0"/>
            <a:t>Writing- 103</a:t>
          </a:r>
          <a:endParaRPr lang="en-US"/>
        </a:p>
      </dgm:t>
    </dgm:pt>
    <dgm:pt modelId="{7CB3A7A2-1F08-436D-97FE-DCF9DC3A7B05}" type="parTrans" cxnId="{3C287382-1102-4FA5-89A3-914CFBAC69FB}">
      <dgm:prSet/>
      <dgm:spPr/>
      <dgm:t>
        <a:bodyPr/>
        <a:lstStyle/>
        <a:p>
          <a:endParaRPr lang="en-US"/>
        </a:p>
      </dgm:t>
    </dgm:pt>
    <dgm:pt modelId="{225DA7A7-65C5-4C2F-AC27-620E1A9762EB}" type="sibTrans" cxnId="{3C287382-1102-4FA5-89A3-914CFBAC69FB}">
      <dgm:prSet/>
      <dgm:spPr/>
      <dgm:t>
        <a:bodyPr/>
        <a:lstStyle/>
        <a:p>
          <a:endParaRPr lang="en-US"/>
        </a:p>
      </dgm:t>
    </dgm:pt>
    <dgm:pt modelId="{FEB926BB-8125-457B-AE70-5121F3DCAB6C}" type="pres">
      <dgm:prSet presAssocID="{A0C04FBD-EEBB-4AB4-BF88-CA57CF0656CC}" presName="diagram" presStyleCnt="0">
        <dgm:presLayoutVars>
          <dgm:dir/>
          <dgm:resizeHandles val="exact"/>
        </dgm:presLayoutVars>
      </dgm:prSet>
      <dgm:spPr/>
    </dgm:pt>
    <dgm:pt modelId="{662D6110-12D9-46BC-BEDE-C1F0CDBEA78F}" type="pres">
      <dgm:prSet presAssocID="{0D965B5C-2950-46C1-A201-85B766E8358B}" presName="node" presStyleLbl="node1" presStyleIdx="0" presStyleCnt="12">
        <dgm:presLayoutVars>
          <dgm:bulletEnabled val="1"/>
        </dgm:presLayoutVars>
      </dgm:prSet>
      <dgm:spPr/>
    </dgm:pt>
    <dgm:pt modelId="{4A653E34-29F0-41A5-867A-7E7BDDBA0062}" type="pres">
      <dgm:prSet presAssocID="{073F3EF3-2882-429D-BC96-7D1AFD40E39C}" presName="sibTrans" presStyleCnt="0"/>
      <dgm:spPr/>
    </dgm:pt>
    <dgm:pt modelId="{BD1DA288-12D4-4E76-991F-E705AB631060}" type="pres">
      <dgm:prSet presAssocID="{83FA10FC-2CDD-4FC7-BBB4-A57E5DC1EEC6}" presName="node" presStyleLbl="node1" presStyleIdx="1" presStyleCnt="12">
        <dgm:presLayoutVars>
          <dgm:bulletEnabled val="1"/>
        </dgm:presLayoutVars>
      </dgm:prSet>
      <dgm:spPr/>
    </dgm:pt>
    <dgm:pt modelId="{07FAA72E-C624-4CC3-9090-E832E9E2948D}" type="pres">
      <dgm:prSet presAssocID="{F1033D0C-6C6F-425B-A68C-63B00512118D}" presName="sibTrans" presStyleCnt="0"/>
      <dgm:spPr/>
    </dgm:pt>
    <dgm:pt modelId="{16D23891-E571-49AC-A043-FF739493AB89}" type="pres">
      <dgm:prSet presAssocID="{249D0946-649F-4E6A-8062-944C51A2CCEE}" presName="node" presStyleLbl="node1" presStyleIdx="2" presStyleCnt="12">
        <dgm:presLayoutVars>
          <dgm:bulletEnabled val="1"/>
        </dgm:presLayoutVars>
      </dgm:prSet>
      <dgm:spPr/>
    </dgm:pt>
    <dgm:pt modelId="{19868612-B7C6-4CCD-B287-CF8FD854ABA2}" type="pres">
      <dgm:prSet presAssocID="{AEED3C56-1F28-48B4-8D57-8A070288EB13}" presName="sibTrans" presStyleCnt="0"/>
      <dgm:spPr/>
    </dgm:pt>
    <dgm:pt modelId="{85953642-4CF9-496E-B144-9919F6ECB8DD}" type="pres">
      <dgm:prSet presAssocID="{243F96E7-C8A5-4ACF-BEF2-614156B89E71}" presName="node" presStyleLbl="node1" presStyleIdx="3" presStyleCnt="12">
        <dgm:presLayoutVars>
          <dgm:bulletEnabled val="1"/>
        </dgm:presLayoutVars>
      </dgm:prSet>
      <dgm:spPr/>
    </dgm:pt>
    <dgm:pt modelId="{2E26BEFD-48B0-407C-8B66-29BA0AFD114D}" type="pres">
      <dgm:prSet presAssocID="{1BFAB9BF-BCF3-4BCD-9FE9-FF11979D6C17}" presName="sibTrans" presStyleCnt="0"/>
      <dgm:spPr/>
    </dgm:pt>
    <dgm:pt modelId="{2BD68C9C-1857-41BA-B836-BB314D4C3DFE}" type="pres">
      <dgm:prSet presAssocID="{DC0E99C0-C5D2-4B13-AACF-DD7F6CDD79C6}" presName="node" presStyleLbl="node1" presStyleIdx="4" presStyleCnt="12">
        <dgm:presLayoutVars>
          <dgm:bulletEnabled val="1"/>
        </dgm:presLayoutVars>
      </dgm:prSet>
      <dgm:spPr/>
    </dgm:pt>
    <dgm:pt modelId="{A6ACBEA2-D26E-42DD-8BBF-C649574B6D6A}" type="pres">
      <dgm:prSet presAssocID="{16B13C76-979F-4C6A-B4E8-C266C78C523A}" presName="sibTrans" presStyleCnt="0"/>
      <dgm:spPr/>
    </dgm:pt>
    <dgm:pt modelId="{D088ABE3-DD94-4DD8-B5E4-801936C14C86}" type="pres">
      <dgm:prSet presAssocID="{9F22F15F-F853-4484-8DD6-A89F14A65BE5}" presName="node" presStyleLbl="node1" presStyleIdx="5" presStyleCnt="12">
        <dgm:presLayoutVars>
          <dgm:bulletEnabled val="1"/>
        </dgm:presLayoutVars>
      </dgm:prSet>
      <dgm:spPr/>
    </dgm:pt>
    <dgm:pt modelId="{F60DDD64-128A-4FF9-A641-84E29E496DFE}" type="pres">
      <dgm:prSet presAssocID="{55D5CA9D-222B-4EF9-AB57-A211D49AB1B5}" presName="sibTrans" presStyleCnt="0"/>
      <dgm:spPr/>
    </dgm:pt>
    <dgm:pt modelId="{A533964C-653B-44A4-A5FB-80743D71A249}" type="pres">
      <dgm:prSet presAssocID="{B6555D7A-C54F-4B42-AD15-5A959E6BCB2F}" presName="node" presStyleLbl="node1" presStyleIdx="6" presStyleCnt="12">
        <dgm:presLayoutVars>
          <dgm:bulletEnabled val="1"/>
        </dgm:presLayoutVars>
      </dgm:prSet>
      <dgm:spPr/>
    </dgm:pt>
    <dgm:pt modelId="{55782E36-39AD-422A-A483-1193E89EE90A}" type="pres">
      <dgm:prSet presAssocID="{B2E1EE3E-4D1D-44A9-895F-DF39BDBD2EF6}" presName="sibTrans" presStyleCnt="0"/>
      <dgm:spPr/>
    </dgm:pt>
    <dgm:pt modelId="{9FA4E218-4261-451A-AB29-590F76FD5668}" type="pres">
      <dgm:prSet presAssocID="{6F550ABB-0783-418B-BC09-B9ABAEE99337}" presName="node" presStyleLbl="node1" presStyleIdx="7" presStyleCnt="12">
        <dgm:presLayoutVars>
          <dgm:bulletEnabled val="1"/>
        </dgm:presLayoutVars>
      </dgm:prSet>
      <dgm:spPr/>
    </dgm:pt>
    <dgm:pt modelId="{B3630A98-1561-49DC-BEF9-3A7BB868E2AD}" type="pres">
      <dgm:prSet presAssocID="{82372230-92A9-41D1-88FE-C0FCDD02203C}" presName="sibTrans" presStyleCnt="0"/>
      <dgm:spPr/>
    </dgm:pt>
    <dgm:pt modelId="{8A9A8691-EBB4-41A2-A9D3-AFB1633415F8}" type="pres">
      <dgm:prSet presAssocID="{00C837A2-9C82-4A8B-A002-273C9C54FD0B}" presName="node" presStyleLbl="node1" presStyleIdx="8" presStyleCnt="12">
        <dgm:presLayoutVars>
          <dgm:bulletEnabled val="1"/>
        </dgm:presLayoutVars>
      </dgm:prSet>
      <dgm:spPr/>
    </dgm:pt>
    <dgm:pt modelId="{23425A9F-FA76-496C-8B73-4AB2DAB1294A}" type="pres">
      <dgm:prSet presAssocID="{464EE02B-506B-4476-8522-B1E99A68F84B}" presName="sibTrans" presStyleCnt="0"/>
      <dgm:spPr/>
    </dgm:pt>
    <dgm:pt modelId="{FB5FBFB9-D8B9-481C-8DF9-22EDC1C2E480}" type="pres">
      <dgm:prSet presAssocID="{316B6639-C07B-4436-8FE1-9FCDA4A1BDA2}" presName="node" presStyleLbl="node1" presStyleIdx="9" presStyleCnt="12">
        <dgm:presLayoutVars>
          <dgm:bulletEnabled val="1"/>
        </dgm:presLayoutVars>
      </dgm:prSet>
      <dgm:spPr/>
    </dgm:pt>
    <dgm:pt modelId="{B0AB6A24-D04A-47B6-A691-2964B7F3DA35}" type="pres">
      <dgm:prSet presAssocID="{7468F764-0F27-4D5A-A864-C73CED9C641D}" presName="sibTrans" presStyleCnt="0"/>
      <dgm:spPr/>
    </dgm:pt>
    <dgm:pt modelId="{C2A6DD26-5ECE-4610-9F13-DEACD5D9B8CB}" type="pres">
      <dgm:prSet presAssocID="{53E89AE4-4B9D-46B6-8415-5B28EC813D39}" presName="node" presStyleLbl="node1" presStyleIdx="10" presStyleCnt="12">
        <dgm:presLayoutVars>
          <dgm:bulletEnabled val="1"/>
        </dgm:presLayoutVars>
      </dgm:prSet>
      <dgm:spPr/>
    </dgm:pt>
    <dgm:pt modelId="{64A0D800-CE63-4A1F-9CE8-27EF175F1C0F}" type="pres">
      <dgm:prSet presAssocID="{56EB4CDB-AA8D-45B7-BC32-09D9C0BF20AD}" presName="sibTrans" presStyleCnt="0"/>
      <dgm:spPr/>
    </dgm:pt>
    <dgm:pt modelId="{BB60F583-5808-4025-A50E-67B48EDBBC28}" type="pres">
      <dgm:prSet presAssocID="{40AEE009-B02D-48D3-BAD4-F0EED9054040}" presName="node" presStyleLbl="node1" presStyleIdx="11" presStyleCnt="12">
        <dgm:presLayoutVars>
          <dgm:bulletEnabled val="1"/>
        </dgm:presLayoutVars>
      </dgm:prSet>
      <dgm:spPr/>
    </dgm:pt>
  </dgm:ptLst>
  <dgm:cxnLst>
    <dgm:cxn modelId="{58510108-1139-471F-91B6-209FF784BA78}" srcId="{A0C04FBD-EEBB-4AB4-BF88-CA57CF0656CC}" destId="{00C837A2-9C82-4A8B-A002-273C9C54FD0B}" srcOrd="8" destOrd="0" parTransId="{75372648-1A96-4822-AED0-29207DF562EE}" sibTransId="{464EE02B-506B-4476-8522-B1E99A68F84B}"/>
    <dgm:cxn modelId="{19CC5B0C-ADC9-4901-B58A-DF5F52164A1F}" srcId="{A0C04FBD-EEBB-4AB4-BF88-CA57CF0656CC}" destId="{DC0E99C0-C5D2-4B13-AACF-DD7F6CDD79C6}" srcOrd="4" destOrd="0" parTransId="{8BB51D60-5B2F-4976-AD53-81072AE0B3BA}" sibTransId="{16B13C76-979F-4C6A-B4E8-C266C78C523A}"/>
    <dgm:cxn modelId="{C038CE10-F97C-47EE-912B-2329B524CF03}" type="presOf" srcId="{9F22F15F-F853-4484-8DD6-A89F14A65BE5}" destId="{D088ABE3-DD94-4DD8-B5E4-801936C14C86}" srcOrd="0" destOrd="0" presId="urn:microsoft.com/office/officeart/2005/8/layout/default"/>
    <dgm:cxn modelId="{068C951D-A379-4059-B816-D00A636F21C0}" srcId="{A0C04FBD-EEBB-4AB4-BF88-CA57CF0656CC}" destId="{53E89AE4-4B9D-46B6-8415-5B28EC813D39}" srcOrd="10" destOrd="0" parTransId="{BBCD269D-2EAE-440C-9B4B-D2562016E0F8}" sibTransId="{56EB4CDB-AA8D-45B7-BC32-09D9C0BF20AD}"/>
    <dgm:cxn modelId="{EBF6A520-9A2C-4384-8F78-F8C998BD23D6}" srcId="{A0C04FBD-EEBB-4AB4-BF88-CA57CF0656CC}" destId="{83FA10FC-2CDD-4FC7-BBB4-A57E5DC1EEC6}" srcOrd="1" destOrd="0" parTransId="{1937E7DD-5459-4F9F-BE4D-41B403542A65}" sibTransId="{F1033D0C-6C6F-425B-A68C-63B00512118D}"/>
    <dgm:cxn modelId="{4DFD652B-7D14-4594-8EFA-FE79B45F5F80}" srcId="{A0C04FBD-EEBB-4AB4-BF88-CA57CF0656CC}" destId="{6F550ABB-0783-418B-BC09-B9ABAEE99337}" srcOrd="7" destOrd="0" parTransId="{CB448DA5-8886-4774-8381-2CF920E8C723}" sibTransId="{82372230-92A9-41D1-88FE-C0FCDD02203C}"/>
    <dgm:cxn modelId="{9EB81433-E1A1-45F3-AE44-7E6388AC94C6}" type="presOf" srcId="{00C837A2-9C82-4A8B-A002-273C9C54FD0B}" destId="{8A9A8691-EBB4-41A2-A9D3-AFB1633415F8}" srcOrd="0" destOrd="0" presId="urn:microsoft.com/office/officeart/2005/8/layout/default"/>
    <dgm:cxn modelId="{55DD233D-A437-44A3-BC74-3B40EA92FC9E}" srcId="{A0C04FBD-EEBB-4AB4-BF88-CA57CF0656CC}" destId="{249D0946-649F-4E6A-8062-944C51A2CCEE}" srcOrd="2" destOrd="0" parTransId="{4AD18FEB-0A22-42CC-A9CB-463C09264C75}" sibTransId="{AEED3C56-1F28-48B4-8D57-8A070288EB13}"/>
    <dgm:cxn modelId="{2C30813E-11B7-46A9-ABE7-17F9672EAE03}" type="presOf" srcId="{B6555D7A-C54F-4B42-AD15-5A959E6BCB2F}" destId="{A533964C-653B-44A4-A5FB-80743D71A249}" srcOrd="0" destOrd="0" presId="urn:microsoft.com/office/officeart/2005/8/layout/default"/>
    <dgm:cxn modelId="{40AAF143-CCFD-4F4A-B3D9-E004EB4BC179}" type="presOf" srcId="{316B6639-C07B-4436-8FE1-9FCDA4A1BDA2}" destId="{FB5FBFB9-D8B9-481C-8DF9-22EDC1C2E480}" srcOrd="0" destOrd="0" presId="urn:microsoft.com/office/officeart/2005/8/layout/default"/>
    <dgm:cxn modelId="{E29DCA72-227C-4EC9-8CA1-B4B5279822C0}" srcId="{A0C04FBD-EEBB-4AB4-BF88-CA57CF0656CC}" destId="{9F22F15F-F853-4484-8DD6-A89F14A65BE5}" srcOrd="5" destOrd="0" parTransId="{839CCB56-7196-43EC-85BB-929E1914B72A}" sibTransId="{55D5CA9D-222B-4EF9-AB57-A211D49AB1B5}"/>
    <dgm:cxn modelId="{FC272F73-D20F-4EC8-97FB-0450CB49EE5F}" type="presOf" srcId="{DC0E99C0-C5D2-4B13-AACF-DD7F6CDD79C6}" destId="{2BD68C9C-1857-41BA-B836-BB314D4C3DFE}" srcOrd="0" destOrd="0" presId="urn:microsoft.com/office/officeart/2005/8/layout/default"/>
    <dgm:cxn modelId="{A2421176-CDC3-4F35-AAE6-01B1B0076FAF}" type="presOf" srcId="{A0C04FBD-EEBB-4AB4-BF88-CA57CF0656CC}" destId="{FEB926BB-8125-457B-AE70-5121F3DCAB6C}" srcOrd="0" destOrd="0" presId="urn:microsoft.com/office/officeart/2005/8/layout/default"/>
    <dgm:cxn modelId="{3C287382-1102-4FA5-89A3-914CFBAC69FB}" srcId="{A0C04FBD-EEBB-4AB4-BF88-CA57CF0656CC}" destId="{40AEE009-B02D-48D3-BAD4-F0EED9054040}" srcOrd="11" destOrd="0" parTransId="{7CB3A7A2-1F08-436D-97FE-DCF9DC3A7B05}" sibTransId="{225DA7A7-65C5-4C2F-AC27-620E1A9762EB}"/>
    <dgm:cxn modelId="{F539A78B-390D-49E8-8794-B1F3578DCFEF}" srcId="{A0C04FBD-EEBB-4AB4-BF88-CA57CF0656CC}" destId="{243F96E7-C8A5-4ACF-BEF2-614156B89E71}" srcOrd="3" destOrd="0" parTransId="{D5E67773-D598-4B58-836C-CC380E9AAD00}" sibTransId="{1BFAB9BF-BCF3-4BCD-9FE9-FF11979D6C17}"/>
    <dgm:cxn modelId="{1C5E989A-900A-47C4-B8E0-3E79CEB26002}" srcId="{A0C04FBD-EEBB-4AB4-BF88-CA57CF0656CC}" destId="{0D965B5C-2950-46C1-A201-85B766E8358B}" srcOrd="0" destOrd="0" parTransId="{D92D43FA-BE56-4290-BC09-BE40E59D3F95}" sibTransId="{073F3EF3-2882-429D-BC96-7D1AFD40E39C}"/>
    <dgm:cxn modelId="{BD0349C1-660A-420C-B61C-248427CEAA3D}" type="presOf" srcId="{249D0946-649F-4E6A-8062-944C51A2CCEE}" destId="{16D23891-E571-49AC-A043-FF739493AB89}" srcOrd="0" destOrd="0" presId="urn:microsoft.com/office/officeart/2005/8/layout/default"/>
    <dgm:cxn modelId="{003593C4-6DB1-42E5-87AC-97F5171B2116}" type="presOf" srcId="{6F550ABB-0783-418B-BC09-B9ABAEE99337}" destId="{9FA4E218-4261-451A-AB29-590F76FD5668}" srcOrd="0" destOrd="0" presId="urn:microsoft.com/office/officeart/2005/8/layout/default"/>
    <dgm:cxn modelId="{DB94C6C7-2688-4EA8-9683-0861DFF81FC8}" type="presOf" srcId="{53E89AE4-4B9D-46B6-8415-5B28EC813D39}" destId="{C2A6DD26-5ECE-4610-9F13-DEACD5D9B8CB}" srcOrd="0" destOrd="0" presId="urn:microsoft.com/office/officeart/2005/8/layout/default"/>
    <dgm:cxn modelId="{264B2BCF-4ECF-436B-A1BE-25C19BB54EF7}" type="presOf" srcId="{83FA10FC-2CDD-4FC7-BBB4-A57E5DC1EEC6}" destId="{BD1DA288-12D4-4E76-991F-E705AB631060}" srcOrd="0" destOrd="0" presId="urn:microsoft.com/office/officeart/2005/8/layout/default"/>
    <dgm:cxn modelId="{E79B13D3-AA3B-41DB-B7FE-BD8B40E8B406}" type="presOf" srcId="{0D965B5C-2950-46C1-A201-85B766E8358B}" destId="{662D6110-12D9-46BC-BEDE-C1F0CDBEA78F}" srcOrd="0" destOrd="0" presId="urn:microsoft.com/office/officeart/2005/8/layout/default"/>
    <dgm:cxn modelId="{E00345E7-A6DE-4F69-A046-F717E64D5063}" srcId="{A0C04FBD-EEBB-4AB4-BF88-CA57CF0656CC}" destId="{316B6639-C07B-4436-8FE1-9FCDA4A1BDA2}" srcOrd="9" destOrd="0" parTransId="{C42B8C8B-C404-47B9-AD80-45ACBE923CDB}" sibTransId="{7468F764-0F27-4D5A-A864-C73CED9C641D}"/>
    <dgm:cxn modelId="{053D50EA-B7B0-4C5D-9F82-C90A0AB4687C}" type="presOf" srcId="{243F96E7-C8A5-4ACF-BEF2-614156B89E71}" destId="{85953642-4CF9-496E-B144-9919F6ECB8DD}" srcOrd="0" destOrd="0" presId="urn:microsoft.com/office/officeart/2005/8/layout/default"/>
    <dgm:cxn modelId="{932199F8-54D0-48E5-91B5-3CD8B46A00E1}" type="presOf" srcId="{40AEE009-B02D-48D3-BAD4-F0EED9054040}" destId="{BB60F583-5808-4025-A50E-67B48EDBBC28}" srcOrd="0" destOrd="0" presId="urn:microsoft.com/office/officeart/2005/8/layout/default"/>
    <dgm:cxn modelId="{6A5EAFF8-41A4-4E13-8CC6-0BED82C2DDAB}" srcId="{A0C04FBD-EEBB-4AB4-BF88-CA57CF0656CC}" destId="{B6555D7A-C54F-4B42-AD15-5A959E6BCB2F}" srcOrd="6" destOrd="0" parTransId="{236A60AC-C455-4C3C-9A7B-08B45EC249DE}" sibTransId="{B2E1EE3E-4D1D-44A9-895F-DF39BDBD2EF6}"/>
    <dgm:cxn modelId="{6DEA329E-ACFB-4860-9AEF-D0690C86FC07}" type="presParOf" srcId="{FEB926BB-8125-457B-AE70-5121F3DCAB6C}" destId="{662D6110-12D9-46BC-BEDE-C1F0CDBEA78F}" srcOrd="0" destOrd="0" presId="urn:microsoft.com/office/officeart/2005/8/layout/default"/>
    <dgm:cxn modelId="{DF94617C-0BF9-4D74-A12A-BFEEB4B76DC3}" type="presParOf" srcId="{FEB926BB-8125-457B-AE70-5121F3DCAB6C}" destId="{4A653E34-29F0-41A5-867A-7E7BDDBA0062}" srcOrd="1" destOrd="0" presId="urn:microsoft.com/office/officeart/2005/8/layout/default"/>
    <dgm:cxn modelId="{B6AEBDFF-E818-4F48-80B1-D18D01A57A06}" type="presParOf" srcId="{FEB926BB-8125-457B-AE70-5121F3DCAB6C}" destId="{BD1DA288-12D4-4E76-991F-E705AB631060}" srcOrd="2" destOrd="0" presId="urn:microsoft.com/office/officeart/2005/8/layout/default"/>
    <dgm:cxn modelId="{4D97573D-D557-43A4-99A6-03C4FD9830AC}" type="presParOf" srcId="{FEB926BB-8125-457B-AE70-5121F3DCAB6C}" destId="{07FAA72E-C624-4CC3-9090-E832E9E2948D}" srcOrd="3" destOrd="0" presId="urn:microsoft.com/office/officeart/2005/8/layout/default"/>
    <dgm:cxn modelId="{AA82CB87-EBC4-4446-B5FD-569510F91139}" type="presParOf" srcId="{FEB926BB-8125-457B-AE70-5121F3DCAB6C}" destId="{16D23891-E571-49AC-A043-FF739493AB89}" srcOrd="4" destOrd="0" presId="urn:microsoft.com/office/officeart/2005/8/layout/default"/>
    <dgm:cxn modelId="{A67EAC17-5E17-496F-A553-EA867AE641CE}" type="presParOf" srcId="{FEB926BB-8125-457B-AE70-5121F3DCAB6C}" destId="{19868612-B7C6-4CCD-B287-CF8FD854ABA2}" srcOrd="5" destOrd="0" presId="urn:microsoft.com/office/officeart/2005/8/layout/default"/>
    <dgm:cxn modelId="{406E2610-AE13-427B-A4EA-89B2E60CCA75}" type="presParOf" srcId="{FEB926BB-8125-457B-AE70-5121F3DCAB6C}" destId="{85953642-4CF9-496E-B144-9919F6ECB8DD}" srcOrd="6" destOrd="0" presId="urn:microsoft.com/office/officeart/2005/8/layout/default"/>
    <dgm:cxn modelId="{52D84C77-4E6F-4BCB-8FE2-3E7576D98B85}" type="presParOf" srcId="{FEB926BB-8125-457B-AE70-5121F3DCAB6C}" destId="{2E26BEFD-48B0-407C-8B66-29BA0AFD114D}" srcOrd="7" destOrd="0" presId="urn:microsoft.com/office/officeart/2005/8/layout/default"/>
    <dgm:cxn modelId="{A46C14A6-7299-4964-A246-A8FF75C741A5}" type="presParOf" srcId="{FEB926BB-8125-457B-AE70-5121F3DCAB6C}" destId="{2BD68C9C-1857-41BA-B836-BB314D4C3DFE}" srcOrd="8" destOrd="0" presId="urn:microsoft.com/office/officeart/2005/8/layout/default"/>
    <dgm:cxn modelId="{C0380F8A-753F-49F5-A4B5-3B02682FD9D8}" type="presParOf" srcId="{FEB926BB-8125-457B-AE70-5121F3DCAB6C}" destId="{A6ACBEA2-D26E-42DD-8BBF-C649574B6D6A}" srcOrd="9" destOrd="0" presId="urn:microsoft.com/office/officeart/2005/8/layout/default"/>
    <dgm:cxn modelId="{4AC0A841-956E-447E-B2B3-CAC2983DD9F3}" type="presParOf" srcId="{FEB926BB-8125-457B-AE70-5121F3DCAB6C}" destId="{D088ABE3-DD94-4DD8-B5E4-801936C14C86}" srcOrd="10" destOrd="0" presId="urn:microsoft.com/office/officeart/2005/8/layout/default"/>
    <dgm:cxn modelId="{ECD606ED-417B-44DE-AEF8-A759516C38A8}" type="presParOf" srcId="{FEB926BB-8125-457B-AE70-5121F3DCAB6C}" destId="{F60DDD64-128A-4FF9-A641-84E29E496DFE}" srcOrd="11" destOrd="0" presId="urn:microsoft.com/office/officeart/2005/8/layout/default"/>
    <dgm:cxn modelId="{51A140C1-B280-4AEE-9DB9-9B18E8EC73F2}" type="presParOf" srcId="{FEB926BB-8125-457B-AE70-5121F3DCAB6C}" destId="{A533964C-653B-44A4-A5FB-80743D71A249}" srcOrd="12" destOrd="0" presId="urn:microsoft.com/office/officeart/2005/8/layout/default"/>
    <dgm:cxn modelId="{33A6467D-193C-4EEF-AAA6-D3EADE28AC7E}" type="presParOf" srcId="{FEB926BB-8125-457B-AE70-5121F3DCAB6C}" destId="{55782E36-39AD-422A-A483-1193E89EE90A}" srcOrd="13" destOrd="0" presId="urn:microsoft.com/office/officeart/2005/8/layout/default"/>
    <dgm:cxn modelId="{3CF6036E-7692-43FE-9B16-8E36299BD5B5}" type="presParOf" srcId="{FEB926BB-8125-457B-AE70-5121F3DCAB6C}" destId="{9FA4E218-4261-451A-AB29-590F76FD5668}" srcOrd="14" destOrd="0" presId="urn:microsoft.com/office/officeart/2005/8/layout/default"/>
    <dgm:cxn modelId="{FD0B1AE4-7AB6-4C01-9B05-468CB3B2D329}" type="presParOf" srcId="{FEB926BB-8125-457B-AE70-5121F3DCAB6C}" destId="{B3630A98-1561-49DC-BEF9-3A7BB868E2AD}" srcOrd="15" destOrd="0" presId="urn:microsoft.com/office/officeart/2005/8/layout/default"/>
    <dgm:cxn modelId="{CE125B24-6566-42E6-B351-CF89DF32C8A7}" type="presParOf" srcId="{FEB926BB-8125-457B-AE70-5121F3DCAB6C}" destId="{8A9A8691-EBB4-41A2-A9D3-AFB1633415F8}" srcOrd="16" destOrd="0" presId="urn:microsoft.com/office/officeart/2005/8/layout/default"/>
    <dgm:cxn modelId="{7C45571A-647A-448C-948F-01591DAE0EA1}" type="presParOf" srcId="{FEB926BB-8125-457B-AE70-5121F3DCAB6C}" destId="{23425A9F-FA76-496C-8B73-4AB2DAB1294A}" srcOrd="17" destOrd="0" presId="urn:microsoft.com/office/officeart/2005/8/layout/default"/>
    <dgm:cxn modelId="{EEE30572-2D3E-4E13-8A99-F5D1E2D037B8}" type="presParOf" srcId="{FEB926BB-8125-457B-AE70-5121F3DCAB6C}" destId="{FB5FBFB9-D8B9-481C-8DF9-22EDC1C2E480}" srcOrd="18" destOrd="0" presId="urn:microsoft.com/office/officeart/2005/8/layout/default"/>
    <dgm:cxn modelId="{ED44E0B2-F37E-4F65-A127-250F60D91139}" type="presParOf" srcId="{FEB926BB-8125-457B-AE70-5121F3DCAB6C}" destId="{B0AB6A24-D04A-47B6-A691-2964B7F3DA35}" srcOrd="19" destOrd="0" presId="urn:microsoft.com/office/officeart/2005/8/layout/default"/>
    <dgm:cxn modelId="{525DD87C-0424-4BCF-84EE-5E9492D8DDCD}" type="presParOf" srcId="{FEB926BB-8125-457B-AE70-5121F3DCAB6C}" destId="{C2A6DD26-5ECE-4610-9F13-DEACD5D9B8CB}" srcOrd="20" destOrd="0" presId="urn:microsoft.com/office/officeart/2005/8/layout/default"/>
    <dgm:cxn modelId="{752FF2A6-F8BC-4B60-8704-9F6C373D303D}" type="presParOf" srcId="{FEB926BB-8125-457B-AE70-5121F3DCAB6C}" destId="{64A0D800-CE63-4A1F-9CE8-27EF175F1C0F}" srcOrd="21" destOrd="0" presId="urn:microsoft.com/office/officeart/2005/8/layout/default"/>
    <dgm:cxn modelId="{602CFC34-F686-425C-BE38-E78017C45A9E}" type="presParOf" srcId="{FEB926BB-8125-457B-AE70-5121F3DCAB6C}" destId="{BB60F583-5808-4025-A50E-67B48EDBBC28}"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D6110-12D9-46BC-BEDE-C1F0CDBEA78F}">
      <dsp:nvSpPr>
        <dsp:cNvPr id="0" name=""/>
        <dsp:cNvSpPr/>
      </dsp:nvSpPr>
      <dsp:spPr>
        <a:xfrm>
          <a:off x="2518" y="366644"/>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ACT​</a:t>
          </a:r>
          <a:endParaRPr lang="en-US" sz="2500" kern="1200"/>
        </a:p>
      </dsp:txBody>
      <dsp:txXfrm>
        <a:off x="2518" y="366644"/>
        <a:ext cx="1998053" cy="1198832"/>
      </dsp:txXfrm>
    </dsp:sp>
    <dsp:sp modelId="{BD1DA288-12D4-4E76-991F-E705AB631060}">
      <dsp:nvSpPr>
        <dsp:cNvPr id="0" name=""/>
        <dsp:cNvSpPr/>
      </dsp:nvSpPr>
      <dsp:spPr>
        <a:xfrm>
          <a:off x="2200377" y="366644"/>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Math-21​</a:t>
          </a:r>
          <a:endParaRPr lang="en-US" sz="2500" kern="1200"/>
        </a:p>
      </dsp:txBody>
      <dsp:txXfrm>
        <a:off x="2200377" y="366644"/>
        <a:ext cx="1998053" cy="1198832"/>
      </dsp:txXfrm>
    </dsp:sp>
    <dsp:sp modelId="{16D23891-E571-49AC-A043-FF739493AB89}">
      <dsp:nvSpPr>
        <dsp:cNvPr id="0" name=""/>
        <dsp:cNvSpPr/>
      </dsp:nvSpPr>
      <dsp:spPr>
        <a:xfrm>
          <a:off x="4398236" y="366644"/>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Reading-19​</a:t>
          </a:r>
          <a:endParaRPr lang="en-US" sz="2500" kern="1200"/>
        </a:p>
      </dsp:txBody>
      <dsp:txXfrm>
        <a:off x="4398236" y="366644"/>
        <a:ext cx="1998053" cy="1198832"/>
      </dsp:txXfrm>
    </dsp:sp>
    <dsp:sp modelId="{85953642-4CF9-496E-B144-9919F6ECB8DD}">
      <dsp:nvSpPr>
        <dsp:cNvPr id="0" name=""/>
        <dsp:cNvSpPr/>
      </dsp:nvSpPr>
      <dsp:spPr>
        <a:xfrm>
          <a:off x="6596095" y="366644"/>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English-17 </a:t>
          </a:r>
          <a:endParaRPr lang="en-US" sz="2500" kern="1200"/>
        </a:p>
      </dsp:txBody>
      <dsp:txXfrm>
        <a:off x="6596095" y="366644"/>
        <a:ext cx="1998053" cy="1198832"/>
      </dsp:txXfrm>
    </dsp:sp>
    <dsp:sp modelId="{2BD68C9C-1857-41BA-B836-BB314D4C3DFE}">
      <dsp:nvSpPr>
        <dsp:cNvPr id="0" name=""/>
        <dsp:cNvSpPr/>
      </dsp:nvSpPr>
      <dsp:spPr>
        <a:xfrm>
          <a:off x="2518" y="1765282"/>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SAT​</a:t>
          </a:r>
          <a:endParaRPr lang="en-US" sz="2500" kern="1200"/>
        </a:p>
      </dsp:txBody>
      <dsp:txXfrm>
        <a:off x="2518" y="1765282"/>
        <a:ext cx="1998053" cy="1198832"/>
      </dsp:txXfrm>
    </dsp:sp>
    <dsp:sp modelId="{D088ABE3-DD94-4DD8-B5E4-801936C14C86}">
      <dsp:nvSpPr>
        <dsp:cNvPr id="0" name=""/>
        <dsp:cNvSpPr/>
      </dsp:nvSpPr>
      <dsp:spPr>
        <a:xfrm>
          <a:off x="2200377" y="1765282"/>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Math-25.5​</a:t>
          </a:r>
          <a:endParaRPr lang="en-US" sz="2500" kern="1200"/>
        </a:p>
      </dsp:txBody>
      <dsp:txXfrm>
        <a:off x="2200377" y="1765282"/>
        <a:ext cx="1998053" cy="1198832"/>
      </dsp:txXfrm>
    </dsp:sp>
    <dsp:sp modelId="{A533964C-653B-44A4-A5FB-80743D71A249}">
      <dsp:nvSpPr>
        <dsp:cNvPr id="0" name=""/>
        <dsp:cNvSpPr/>
      </dsp:nvSpPr>
      <dsp:spPr>
        <a:xfrm>
          <a:off x="4398236" y="1765282"/>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Reading-24 ​</a:t>
          </a:r>
          <a:endParaRPr lang="en-US" sz="2500" kern="1200"/>
        </a:p>
      </dsp:txBody>
      <dsp:txXfrm>
        <a:off x="4398236" y="1765282"/>
        <a:ext cx="1998053" cy="1198832"/>
      </dsp:txXfrm>
    </dsp:sp>
    <dsp:sp modelId="{9FA4E218-4261-451A-AB29-590F76FD5668}">
      <dsp:nvSpPr>
        <dsp:cNvPr id="0" name=""/>
        <dsp:cNvSpPr/>
      </dsp:nvSpPr>
      <dsp:spPr>
        <a:xfrm>
          <a:off x="6596095" y="1765282"/>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Writing &amp; Language-25 </a:t>
          </a:r>
          <a:endParaRPr lang="en-US" sz="2500" kern="1200"/>
        </a:p>
      </dsp:txBody>
      <dsp:txXfrm>
        <a:off x="6596095" y="1765282"/>
        <a:ext cx="1998053" cy="1198832"/>
      </dsp:txXfrm>
    </dsp:sp>
    <dsp:sp modelId="{8A9A8691-EBB4-41A2-A9D3-AFB1633415F8}">
      <dsp:nvSpPr>
        <dsp:cNvPr id="0" name=""/>
        <dsp:cNvSpPr/>
      </dsp:nvSpPr>
      <dsp:spPr>
        <a:xfrm>
          <a:off x="2518" y="3163919"/>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PERT​</a:t>
          </a:r>
          <a:endParaRPr lang="en-US" sz="2500" kern="1200"/>
        </a:p>
      </dsp:txBody>
      <dsp:txXfrm>
        <a:off x="2518" y="3163919"/>
        <a:ext cx="1998053" cy="1198832"/>
      </dsp:txXfrm>
    </dsp:sp>
    <dsp:sp modelId="{FB5FBFB9-D8B9-481C-8DF9-22EDC1C2E480}">
      <dsp:nvSpPr>
        <dsp:cNvPr id="0" name=""/>
        <dsp:cNvSpPr/>
      </dsp:nvSpPr>
      <dsp:spPr>
        <a:xfrm>
          <a:off x="2200377" y="3163919"/>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Math- 123​</a:t>
          </a:r>
          <a:endParaRPr lang="en-US" sz="2500" kern="1200"/>
        </a:p>
      </dsp:txBody>
      <dsp:txXfrm>
        <a:off x="2200377" y="3163919"/>
        <a:ext cx="1998053" cy="1198832"/>
      </dsp:txXfrm>
    </dsp:sp>
    <dsp:sp modelId="{C2A6DD26-5ECE-4610-9F13-DEACD5D9B8CB}">
      <dsp:nvSpPr>
        <dsp:cNvPr id="0" name=""/>
        <dsp:cNvSpPr/>
      </dsp:nvSpPr>
      <dsp:spPr>
        <a:xfrm>
          <a:off x="4398236" y="3163919"/>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Reading- 106​</a:t>
          </a:r>
          <a:endParaRPr lang="en-US" sz="2500" kern="1200"/>
        </a:p>
      </dsp:txBody>
      <dsp:txXfrm>
        <a:off x="4398236" y="3163919"/>
        <a:ext cx="1998053" cy="1198832"/>
      </dsp:txXfrm>
    </dsp:sp>
    <dsp:sp modelId="{BB60F583-5808-4025-A50E-67B48EDBBC28}">
      <dsp:nvSpPr>
        <dsp:cNvPr id="0" name=""/>
        <dsp:cNvSpPr/>
      </dsp:nvSpPr>
      <dsp:spPr>
        <a:xfrm>
          <a:off x="6596095" y="3163919"/>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Writing- 103</a:t>
          </a:r>
          <a:endParaRPr lang="en-US" sz="2500" kern="1200"/>
        </a:p>
      </dsp:txBody>
      <dsp:txXfrm>
        <a:off x="6596095" y="3163919"/>
        <a:ext cx="1998053" cy="11988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9/16/2021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hyperlink" Target="http://www.cfk.edu/resources-for-studen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mailto:Sarah.Smith@keysschools.com" TargetMode="External"/><Relationship Id="rId1" Type="http://schemas.openxmlformats.org/officeDocument/2006/relationships/slideLayout" Target="../slideLayouts/slideLayout8.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mailto:admissions@cfk.edu" TargetMode="Externa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mailto:advising.services@cfk.edu" TargetMode="Externa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E5F8-1AC3-42CA-84CA-22B21390BFDF}"/>
              </a:ext>
            </a:extLst>
          </p:cNvPr>
          <p:cNvSpPr>
            <a:spLocks noGrp="1"/>
          </p:cNvSpPr>
          <p:nvPr>
            <p:ph type="ctrTitle"/>
          </p:nvPr>
        </p:nvSpPr>
        <p:spPr>
          <a:xfrm>
            <a:off x="1046922" y="2660396"/>
            <a:ext cx="8770420" cy="1243669"/>
          </a:xfrm>
        </p:spPr>
        <p:txBody>
          <a:bodyPr/>
          <a:lstStyle/>
          <a:p>
            <a:pPr algn="ctr"/>
            <a:r>
              <a:rPr lang="en-US" dirty="0"/>
              <a:t>Dual Enrollment (DE): </a:t>
            </a:r>
          </a:p>
        </p:txBody>
      </p:sp>
      <p:sp>
        <p:nvSpPr>
          <p:cNvPr id="3" name="Subtitle 2">
            <a:extLst>
              <a:ext uri="{FF2B5EF4-FFF2-40B4-BE49-F238E27FC236}">
                <a16:creationId xmlns:a16="http://schemas.microsoft.com/office/drawing/2014/main" id="{14C792A6-00D9-4DC0-A35E-9B778CC9E433}"/>
              </a:ext>
            </a:extLst>
          </p:cNvPr>
          <p:cNvSpPr>
            <a:spLocks noGrp="1"/>
          </p:cNvSpPr>
          <p:nvPr>
            <p:ph type="subTitle" idx="1"/>
          </p:nvPr>
        </p:nvSpPr>
        <p:spPr>
          <a:xfrm>
            <a:off x="1414302" y="3904065"/>
            <a:ext cx="7766936" cy="1096899"/>
          </a:xfrm>
        </p:spPr>
        <p:txBody>
          <a:bodyPr>
            <a:normAutofit/>
          </a:bodyPr>
          <a:lstStyle/>
          <a:p>
            <a:pPr algn="ctr"/>
            <a:r>
              <a:rPr lang="en-US" sz="4800" dirty="0">
                <a:solidFill>
                  <a:schemeClr val="accent1"/>
                </a:solidFill>
              </a:rPr>
              <a:t>How To Apply </a:t>
            </a:r>
          </a:p>
        </p:txBody>
      </p:sp>
      <p:pic>
        <p:nvPicPr>
          <p:cNvPr id="5" name="Picture 4" descr="Text&#10;&#10;Description automatically generated with medium confidence">
            <a:extLst>
              <a:ext uri="{FF2B5EF4-FFF2-40B4-BE49-F238E27FC236}">
                <a16:creationId xmlns:a16="http://schemas.microsoft.com/office/drawing/2014/main" id="{9D74A44E-4D4D-410C-A353-11730A53A749}"/>
              </a:ext>
            </a:extLst>
          </p:cNvPr>
          <p:cNvPicPr>
            <a:picLocks noChangeAspect="1"/>
          </p:cNvPicPr>
          <p:nvPr/>
        </p:nvPicPr>
        <p:blipFill>
          <a:blip r:embed="rId2"/>
          <a:stretch>
            <a:fillRect/>
          </a:stretch>
        </p:blipFill>
        <p:spPr>
          <a:xfrm>
            <a:off x="1791018" y="347086"/>
            <a:ext cx="6748462" cy="2432821"/>
          </a:xfrm>
          <a:prstGeom prst="rect">
            <a:avLst/>
          </a:prstGeom>
        </p:spPr>
      </p:pic>
    </p:spTree>
    <p:extLst>
      <p:ext uri="{BB962C8B-B14F-4D97-AF65-F5344CB8AC3E}">
        <p14:creationId xmlns:p14="http://schemas.microsoft.com/office/powerpoint/2010/main" val="96805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B50063-47D4-424A-8899-01A8CF58EF6F}"/>
              </a:ext>
            </a:extLst>
          </p:cNvPr>
          <p:cNvPicPr>
            <a:picLocks noChangeAspect="1"/>
          </p:cNvPicPr>
          <p:nvPr/>
        </p:nvPicPr>
        <p:blipFill>
          <a:blip r:embed="rId2"/>
          <a:stretch>
            <a:fillRect/>
          </a:stretch>
        </p:blipFill>
        <p:spPr>
          <a:xfrm>
            <a:off x="6417287" y="895739"/>
            <a:ext cx="4130906" cy="4163433"/>
          </a:xfrm>
          <a:prstGeom prst="rect">
            <a:avLst/>
          </a:prstGeom>
        </p:spPr>
      </p:pic>
      <p:pic>
        <p:nvPicPr>
          <p:cNvPr id="5" name="Picture 4">
            <a:extLst>
              <a:ext uri="{FF2B5EF4-FFF2-40B4-BE49-F238E27FC236}">
                <a16:creationId xmlns:a16="http://schemas.microsoft.com/office/drawing/2014/main" id="{04070043-220E-4229-B12E-FF2C309BE50D}"/>
              </a:ext>
            </a:extLst>
          </p:cNvPr>
          <p:cNvPicPr>
            <a:picLocks noChangeAspect="1"/>
          </p:cNvPicPr>
          <p:nvPr/>
        </p:nvPicPr>
        <p:blipFill>
          <a:blip r:embed="rId3"/>
          <a:stretch>
            <a:fillRect/>
          </a:stretch>
        </p:blipFill>
        <p:spPr>
          <a:xfrm>
            <a:off x="205273" y="895740"/>
            <a:ext cx="5964640" cy="4163432"/>
          </a:xfrm>
          <a:prstGeom prst="rect">
            <a:avLst/>
          </a:prstGeom>
        </p:spPr>
      </p:pic>
    </p:spTree>
    <p:extLst>
      <p:ext uri="{BB962C8B-B14F-4D97-AF65-F5344CB8AC3E}">
        <p14:creationId xmlns:p14="http://schemas.microsoft.com/office/powerpoint/2010/main" val="206724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C7D4-A6A6-4216-9155-397DE97DCFC3}"/>
              </a:ext>
            </a:extLst>
          </p:cNvPr>
          <p:cNvSpPr>
            <a:spLocks noGrp="1"/>
          </p:cNvSpPr>
          <p:nvPr>
            <p:ph type="title"/>
          </p:nvPr>
        </p:nvSpPr>
        <p:spPr>
          <a:xfrm>
            <a:off x="677334" y="77755"/>
            <a:ext cx="8596668" cy="738883"/>
          </a:xfrm>
        </p:spPr>
        <p:txBody>
          <a:bodyPr>
            <a:normAutofit/>
          </a:bodyPr>
          <a:lstStyle/>
          <a:p>
            <a:pPr algn="ctr"/>
            <a:r>
              <a:rPr lang="en-US" dirty="0"/>
              <a:t>Setting up your CFK email</a:t>
            </a:r>
          </a:p>
        </p:txBody>
      </p:sp>
      <p:sp>
        <p:nvSpPr>
          <p:cNvPr id="3" name="Content Placeholder 2">
            <a:extLst>
              <a:ext uri="{FF2B5EF4-FFF2-40B4-BE49-F238E27FC236}">
                <a16:creationId xmlns:a16="http://schemas.microsoft.com/office/drawing/2014/main" id="{DB18C375-6E0C-43A1-B975-1E24DE2C7630}"/>
              </a:ext>
            </a:extLst>
          </p:cNvPr>
          <p:cNvSpPr>
            <a:spLocks noGrp="1"/>
          </p:cNvSpPr>
          <p:nvPr>
            <p:ph idx="1"/>
          </p:nvPr>
        </p:nvSpPr>
        <p:spPr>
          <a:xfrm>
            <a:off x="677334" y="816638"/>
            <a:ext cx="8596668" cy="5705459"/>
          </a:xfrm>
        </p:spPr>
        <p:txBody>
          <a:bodyPr>
            <a:normAutofit lnSpcReduction="10000"/>
          </a:bodyPr>
          <a:lstStyle/>
          <a:p>
            <a:r>
              <a:rPr lang="en-US" sz="2000" dirty="0"/>
              <a:t>Under </a:t>
            </a:r>
            <a:r>
              <a:rPr lang="en-US" sz="2000" dirty="0" err="1"/>
              <a:t>MyCFK</a:t>
            </a:r>
            <a:r>
              <a:rPr lang="en-US" sz="2000" dirty="0"/>
              <a:t> choose Office 365 (Email).</a:t>
            </a:r>
          </a:p>
          <a:p>
            <a:r>
              <a:rPr lang="en-US" sz="2000" dirty="0"/>
              <a:t>You will then be taken through the process of setting up your email. </a:t>
            </a:r>
          </a:p>
          <a:p>
            <a:r>
              <a:rPr lang="en-US" sz="2000" dirty="0"/>
              <a:t>It will ask you to start by getting the app </a:t>
            </a:r>
            <a:r>
              <a:rPr lang="en-US" sz="2000" b="1" dirty="0"/>
              <a:t>(do not use the app), </a:t>
            </a:r>
            <a:r>
              <a:rPr lang="en-US" sz="2000" dirty="0"/>
              <a:t>choose I want to set up a different method.</a:t>
            </a:r>
          </a:p>
          <a:p>
            <a:r>
              <a:rPr lang="en-US" sz="2000" dirty="0"/>
              <a:t>Choose phone, this allows you to authenticate your email by receiving a code texted to your phone.</a:t>
            </a:r>
          </a:p>
          <a:p>
            <a:r>
              <a:rPr lang="en-US" sz="2000" dirty="0"/>
              <a:t>Enter your phone number, receive the code, enter code, and then you will receive the Success! Message.  You will then have access to your CFK email.</a:t>
            </a:r>
          </a:p>
          <a:p>
            <a:r>
              <a:rPr lang="en-US" sz="2000" dirty="0"/>
              <a:t>You can then download the Microsoft 365 app to receive notifications on your phone.</a:t>
            </a:r>
          </a:p>
          <a:p>
            <a:endParaRPr lang="en-US" dirty="0"/>
          </a:p>
          <a:p>
            <a:pPr marL="0" indent="0">
              <a:buNone/>
            </a:pPr>
            <a:endParaRPr lang="en-US" b="1" dirty="0"/>
          </a:p>
          <a:p>
            <a:pPr marL="0" indent="0">
              <a:buNone/>
            </a:pPr>
            <a:endParaRPr lang="en-US" b="1" dirty="0"/>
          </a:p>
          <a:p>
            <a:pPr marL="0" indent="0">
              <a:buNone/>
            </a:pPr>
            <a:r>
              <a:rPr lang="en-US" b="1" dirty="0"/>
              <a:t>*</a:t>
            </a:r>
            <a:r>
              <a:rPr lang="en-US" sz="2800" b="1" dirty="0"/>
              <a:t>Please see pictures on next slide.</a:t>
            </a:r>
          </a:p>
        </p:txBody>
      </p:sp>
    </p:spTree>
    <p:extLst>
      <p:ext uri="{BB962C8B-B14F-4D97-AF65-F5344CB8AC3E}">
        <p14:creationId xmlns:p14="http://schemas.microsoft.com/office/powerpoint/2010/main" val="1060066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F44336-7FA9-4BE8-B39B-69C9FD2E0BF5}"/>
              </a:ext>
            </a:extLst>
          </p:cNvPr>
          <p:cNvPicPr>
            <a:picLocks noChangeAspect="1"/>
          </p:cNvPicPr>
          <p:nvPr/>
        </p:nvPicPr>
        <p:blipFill>
          <a:blip r:embed="rId2"/>
          <a:stretch>
            <a:fillRect/>
          </a:stretch>
        </p:blipFill>
        <p:spPr>
          <a:xfrm>
            <a:off x="758907" y="218896"/>
            <a:ext cx="2878803" cy="2112087"/>
          </a:xfrm>
          <a:prstGeom prst="rect">
            <a:avLst/>
          </a:prstGeom>
        </p:spPr>
      </p:pic>
      <p:sp>
        <p:nvSpPr>
          <p:cNvPr id="3" name="TextBox 2">
            <a:extLst>
              <a:ext uri="{FF2B5EF4-FFF2-40B4-BE49-F238E27FC236}">
                <a16:creationId xmlns:a16="http://schemas.microsoft.com/office/drawing/2014/main" id="{8C818D04-8887-434F-9B05-238624B21398}"/>
              </a:ext>
            </a:extLst>
          </p:cNvPr>
          <p:cNvSpPr txBox="1"/>
          <p:nvPr/>
        </p:nvSpPr>
        <p:spPr>
          <a:xfrm>
            <a:off x="149087" y="258417"/>
            <a:ext cx="427383" cy="369332"/>
          </a:xfrm>
          <a:prstGeom prst="rect">
            <a:avLst/>
          </a:prstGeom>
          <a:noFill/>
        </p:spPr>
        <p:txBody>
          <a:bodyPr wrap="square" rtlCol="0">
            <a:spAutoFit/>
          </a:bodyPr>
          <a:lstStyle/>
          <a:p>
            <a:r>
              <a:rPr lang="en-US" dirty="0"/>
              <a:t>1.</a:t>
            </a:r>
          </a:p>
        </p:txBody>
      </p:sp>
      <p:sp>
        <p:nvSpPr>
          <p:cNvPr id="4" name="TextBox 3">
            <a:extLst>
              <a:ext uri="{FF2B5EF4-FFF2-40B4-BE49-F238E27FC236}">
                <a16:creationId xmlns:a16="http://schemas.microsoft.com/office/drawing/2014/main" id="{1A68BD17-7939-4330-86E5-914DA650FAEC}"/>
              </a:ext>
            </a:extLst>
          </p:cNvPr>
          <p:cNvSpPr txBox="1"/>
          <p:nvPr/>
        </p:nvSpPr>
        <p:spPr>
          <a:xfrm>
            <a:off x="3866321" y="258417"/>
            <a:ext cx="397565" cy="369332"/>
          </a:xfrm>
          <a:prstGeom prst="rect">
            <a:avLst/>
          </a:prstGeom>
          <a:noFill/>
        </p:spPr>
        <p:txBody>
          <a:bodyPr wrap="square" rtlCol="0">
            <a:spAutoFit/>
          </a:bodyPr>
          <a:lstStyle/>
          <a:p>
            <a:r>
              <a:rPr lang="en-US" dirty="0"/>
              <a:t>2.</a:t>
            </a:r>
          </a:p>
        </p:txBody>
      </p:sp>
      <p:pic>
        <p:nvPicPr>
          <p:cNvPr id="5" name="Picture 4">
            <a:extLst>
              <a:ext uri="{FF2B5EF4-FFF2-40B4-BE49-F238E27FC236}">
                <a16:creationId xmlns:a16="http://schemas.microsoft.com/office/drawing/2014/main" id="{5B6E92A1-C2F2-439B-8AE8-72BF52D4D091}"/>
              </a:ext>
            </a:extLst>
          </p:cNvPr>
          <p:cNvPicPr>
            <a:picLocks noChangeAspect="1"/>
          </p:cNvPicPr>
          <p:nvPr/>
        </p:nvPicPr>
        <p:blipFill>
          <a:blip r:embed="rId3"/>
          <a:stretch>
            <a:fillRect/>
          </a:stretch>
        </p:blipFill>
        <p:spPr>
          <a:xfrm>
            <a:off x="4423674" y="258416"/>
            <a:ext cx="2829339" cy="1769167"/>
          </a:xfrm>
          <a:prstGeom prst="rect">
            <a:avLst/>
          </a:prstGeom>
        </p:spPr>
      </p:pic>
      <p:sp>
        <p:nvSpPr>
          <p:cNvPr id="6" name="TextBox 5">
            <a:extLst>
              <a:ext uri="{FF2B5EF4-FFF2-40B4-BE49-F238E27FC236}">
                <a16:creationId xmlns:a16="http://schemas.microsoft.com/office/drawing/2014/main" id="{92C96DB9-8590-43B9-8871-46687776441E}"/>
              </a:ext>
            </a:extLst>
          </p:cNvPr>
          <p:cNvSpPr txBox="1"/>
          <p:nvPr/>
        </p:nvSpPr>
        <p:spPr>
          <a:xfrm>
            <a:off x="149086" y="2403685"/>
            <a:ext cx="427383" cy="369332"/>
          </a:xfrm>
          <a:prstGeom prst="rect">
            <a:avLst/>
          </a:prstGeom>
          <a:noFill/>
        </p:spPr>
        <p:txBody>
          <a:bodyPr wrap="square" rtlCol="0">
            <a:spAutoFit/>
          </a:bodyPr>
          <a:lstStyle/>
          <a:p>
            <a:r>
              <a:rPr lang="en-US" dirty="0"/>
              <a:t>3.</a:t>
            </a:r>
          </a:p>
        </p:txBody>
      </p:sp>
      <p:pic>
        <p:nvPicPr>
          <p:cNvPr id="7" name="Picture 6">
            <a:extLst>
              <a:ext uri="{FF2B5EF4-FFF2-40B4-BE49-F238E27FC236}">
                <a16:creationId xmlns:a16="http://schemas.microsoft.com/office/drawing/2014/main" id="{86686715-A372-49D6-B097-510CF2380868}"/>
              </a:ext>
            </a:extLst>
          </p:cNvPr>
          <p:cNvPicPr>
            <a:picLocks noChangeAspect="1"/>
          </p:cNvPicPr>
          <p:nvPr/>
        </p:nvPicPr>
        <p:blipFill>
          <a:blip r:embed="rId4"/>
          <a:stretch>
            <a:fillRect/>
          </a:stretch>
        </p:blipFill>
        <p:spPr>
          <a:xfrm>
            <a:off x="536873" y="2773017"/>
            <a:ext cx="3100837" cy="2225157"/>
          </a:xfrm>
          <a:prstGeom prst="rect">
            <a:avLst/>
          </a:prstGeom>
        </p:spPr>
      </p:pic>
      <p:sp>
        <p:nvSpPr>
          <p:cNvPr id="8" name="TextBox 7">
            <a:extLst>
              <a:ext uri="{FF2B5EF4-FFF2-40B4-BE49-F238E27FC236}">
                <a16:creationId xmlns:a16="http://schemas.microsoft.com/office/drawing/2014/main" id="{F64F2296-576B-4E2B-9A39-0D32207EE363}"/>
              </a:ext>
            </a:extLst>
          </p:cNvPr>
          <p:cNvSpPr txBox="1"/>
          <p:nvPr/>
        </p:nvSpPr>
        <p:spPr>
          <a:xfrm>
            <a:off x="3866321" y="2681981"/>
            <a:ext cx="427383" cy="369332"/>
          </a:xfrm>
          <a:prstGeom prst="rect">
            <a:avLst/>
          </a:prstGeom>
          <a:noFill/>
        </p:spPr>
        <p:txBody>
          <a:bodyPr wrap="square" rtlCol="0">
            <a:spAutoFit/>
          </a:bodyPr>
          <a:lstStyle/>
          <a:p>
            <a:r>
              <a:rPr lang="en-US" dirty="0"/>
              <a:t>4.</a:t>
            </a:r>
          </a:p>
        </p:txBody>
      </p:sp>
      <p:pic>
        <p:nvPicPr>
          <p:cNvPr id="9" name="Picture 8">
            <a:extLst>
              <a:ext uri="{FF2B5EF4-FFF2-40B4-BE49-F238E27FC236}">
                <a16:creationId xmlns:a16="http://schemas.microsoft.com/office/drawing/2014/main" id="{39EAAA3B-65A2-4E09-969D-7F2E039978E2}"/>
              </a:ext>
            </a:extLst>
          </p:cNvPr>
          <p:cNvPicPr>
            <a:picLocks noChangeAspect="1"/>
          </p:cNvPicPr>
          <p:nvPr/>
        </p:nvPicPr>
        <p:blipFill>
          <a:blip r:embed="rId5"/>
          <a:stretch>
            <a:fillRect/>
          </a:stretch>
        </p:blipFill>
        <p:spPr>
          <a:xfrm>
            <a:off x="4374210" y="2588351"/>
            <a:ext cx="2878803" cy="2339036"/>
          </a:xfrm>
          <a:prstGeom prst="rect">
            <a:avLst/>
          </a:prstGeom>
        </p:spPr>
      </p:pic>
      <p:sp>
        <p:nvSpPr>
          <p:cNvPr id="10" name="TextBox 9">
            <a:extLst>
              <a:ext uri="{FF2B5EF4-FFF2-40B4-BE49-F238E27FC236}">
                <a16:creationId xmlns:a16="http://schemas.microsoft.com/office/drawing/2014/main" id="{FC587C5D-395C-49D0-9D0F-C6C883C3BE12}"/>
              </a:ext>
            </a:extLst>
          </p:cNvPr>
          <p:cNvSpPr txBox="1"/>
          <p:nvPr/>
        </p:nvSpPr>
        <p:spPr>
          <a:xfrm>
            <a:off x="172498" y="5367506"/>
            <a:ext cx="403971" cy="369332"/>
          </a:xfrm>
          <a:prstGeom prst="rect">
            <a:avLst/>
          </a:prstGeom>
          <a:noFill/>
        </p:spPr>
        <p:txBody>
          <a:bodyPr wrap="square" rtlCol="0">
            <a:spAutoFit/>
          </a:bodyPr>
          <a:lstStyle/>
          <a:p>
            <a:r>
              <a:rPr lang="en-US" dirty="0"/>
              <a:t>5.</a:t>
            </a:r>
          </a:p>
        </p:txBody>
      </p:sp>
      <p:pic>
        <p:nvPicPr>
          <p:cNvPr id="11" name="Picture 10">
            <a:extLst>
              <a:ext uri="{FF2B5EF4-FFF2-40B4-BE49-F238E27FC236}">
                <a16:creationId xmlns:a16="http://schemas.microsoft.com/office/drawing/2014/main" id="{C4F65A14-68A9-449F-AB0D-43344D3ABD0E}"/>
              </a:ext>
            </a:extLst>
          </p:cNvPr>
          <p:cNvPicPr>
            <a:picLocks noChangeAspect="1"/>
          </p:cNvPicPr>
          <p:nvPr/>
        </p:nvPicPr>
        <p:blipFill>
          <a:blip r:embed="rId6"/>
          <a:stretch>
            <a:fillRect/>
          </a:stretch>
        </p:blipFill>
        <p:spPr>
          <a:xfrm>
            <a:off x="855051" y="5258905"/>
            <a:ext cx="3917373" cy="1320800"/>
          </a:xfrm>
          <a:prstGeom prst="rect">
            <a:avLst/>
          </a:prstGeom>
        </p:spPr>
      </p:pic>
      <p:pic>
        <p:nvPicPr>
          <p:cNvPr id="13" name="Picture 12" descr="High Five Bee">
            <a:extLst>
              <a:ext uri="{FF2B5EF4-FFF2-40B4-BE49-F238E27FC236}">
                <a16:creationId xmlns:a16="http://schemas.microsoft.com/office/drawing/2014/main" id="{18AD8A87-0F9A-4604-B667-4E0036F09931}"/>
              </a:ext>
            </a:extLst>
          </p:cNvPr>
          <p:cNvPicPr>
            <a:picLocks noChangeAspect="1"/>
          </p:cNvPicPr>
          <p:nvPr/>
        </p:nvPicPr>
        <p:blipFill>
          <a:blip r:embed="rId7"/>
          <a:stretch>
            <a:fillRect/>
          </a:stretch>
        </p:blipFill>
        <p:spPr>
          <a:xfrm>
            <a:off x="5838343" y="4880114"/>
            <a:ext cx="1719470" cy="1719470"/>
          </a:xfrm>
          <a:prstGeom prst="rect">
            <a:avLst/>
          </a:prstGeom>
        </p:spPr>
      </p:pic>
    </p:spTree>
    <p:extLst>
      <p:ext uri="{BB962C8B-B14F-4D97-AF65-F5344CB8AC3E}">
        <p14:creationId xmlns:p14="http://schemas.microsoft.com/office/powerpoint/2010/main" val="2952474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AD2CF-EAF0-46A9-B2A3-526A3D183335}"/>
              </a:ext>
            </a:extLst>
          </p:cNvPr>
          <p:cNvSpPr>
            <a:spLocks noGrp="1"/>
          </p:cNvSpPr>
          <p:nvPr>
            <p:ph type="title"/>
          </p:nvPr>
        </p:nvSpPr>
        <p:spPr>
          <a:xfrm>
            <a:off x="677334" y="156238"/>
            <a:ext cx="8596668" cy="660400"/>
          </a:xfrm>
        </p:spPr>
        <p:txBody>
          <a:bodyPr/>
          <a:lstStyle/>
          <a:p>
            <a:pPr algn="ctr"/>
            <a:r>
              <a:rPr lang="en-US" dirty="0"/>
              <a:t>Finding Your Student Schedule</a:t>
            </a:r>
          </a:p>
        </p:txBody>
      </p:sp>
      <p:sp>
        <p:nvSpPr>
          <p:cNvPr id="3" name="Content Placeholder 2">
            <a:extLst>
              <a:ext uri="{FF2B5EF4-FFF2-40B4-BE49-F238E27FC236}">
                <a16:creationId xmlns:a16="http://schemas.microsoft.com/office/drawing/2014/main" id="{680CBA90-6D33-40A9-8832-EFC4AF1603ED}"/>
              </a:ext>
            </a:extLst>
          </p:cNvPr>
          <p:cNvSpPr>
            <a:spLocks noGrp="1"/>
          </p:cNvSpPr>
          <p:nvPr>
            <p:ph idx="1"/>
          </p:nvPr>
        </p:nvSpPr>
        <p:spPr>
          <a:xfrm>
            <a:off x="677334" y="1272209"/>
            <a:ext cx="8596668" cy="4769154"/>
          </a:xfrm>
        </p:spPr>
        <p:txBody>
          <a:bodyPr>
            <a:normAutofit/>
          </a:bodyPr>
          <a:lstStyle/>
          <a:p>
            <a:r>
              <a:rPr lang="en-US" sz="2400" dirty="0"/>
              <a:t>Visit </a:t>
            </a:r>
            <a:r>
              <a:rPr lang="en-US" sz="2400" dirty="0">
                <a:hlinkClick r:id="rId2"/>
              </a:rPr>
              <a:t>www.cfk.edu/resources-for-students/</a:t>
            </a:r>
            <a:endParaRPr lang="en-US" sz="2400" dirty="0"/>
          </a:p>
          <a:p>
            <a:r>
              <a:rPr lang="en-US" sz="2400" dirty="0"/>
              <a:t>Under </a:t>
            </a:r>
            <a:r>
              <a:rPr lang="en-US" sz="2400" dirty="0" err="1"/>
              <a:t>MyCFK</a:t>
            </a:r>
            <a:r>
              <a:rPr lang="en-US" sz="2400" dirty="0"/>
              <a:t>, click on student self-service, and sign-in. </a:t>
            </a:r>
          </a:p>
          <a:p>
            <a:r>
              <a:rPr lang="en-US" sz="2400" dirty="0"/>
              <a:t>Go to the registration tab and then choose student detail schedule.</a:t>
            </a:r>
          </a:p>
          <a:p>
            <a:r>
              <a:rPr lang="en-US" sz="2400" dirty="0"/>
              <a:t>Choose the term you would like to see the schedule for.</a:t>
            </a:r>
          </a:p>
          <a:p>
            <a:r>
              <a:rPr lang="en-US" sz="2400" dirty="0"/>
              <a:t>Take a screenshot of your schedule and send to your High School counselor.  </a:t>
            </a:r>
          </a:p>
        </p:txBody>
      </p:sp>
    </p:spTree>
    <p:extLst>
      <p:ext uri="{BB962C8B-B14F-4D97-AF65-F5344CB8AC3E}">
        <p14:creationId xmlns:p14="http://schemas.microsoft.com/office/powerpoint/2010/main" val="381601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F4E226-8B5B-489C-8EDF-882968C04065}"/>
              </a:ext>
            </a:extLst>
          </p:cNvPr>
          <p:cNvPicPr>
            <a:picLocks noChangeAspect="1"/>
          </p:cNvPicPr>
          <p:nvPr/>
        </p:nvPicPr>
        <p:blipFill>
          <a:blip r:embed="rId2"/>
          <a:stretch>
            <a:fillRect/>
          </a:stretch>
        </p:blipFill>
        <p:spPr>
          <a:xfrm>
            <a:off x="472695" y="220939"/>
            <a:ext cx="4299332" cy="2447924"/>
          </a:xfrm>
          <a:prstGeom prst="rect">
            <a:avLst/>
          </a:prstGeom>
        </p:spPr>
      </p:pic>
      <p:sp>
        <p:nvSpPr>
          <p:cNvPr id="3" name="TextBox 2">
            <a:extLst>
              <a:ext uri="{FF2B5EF4-FFF2-40B4-BE49-F238E27FC236}">
                <a16:creationId xmlns:a16="http://schemas.microsoft.com/office/drawing/2014/main" id="{4AA4D180-0A67-4AB1-9164-57725186E2AD}"/>
              </a:ext>
            </a:extLst>
          </p:cNvPr>
          <p:cNvSpPr txBox="1"/>
          <p:nvPr/>
        </p:nvSpPr>
        <p:spPr>
          <a:xfrm>
            <a:off x="142875" y="300038"/>
            <a:ext cx="442913" cy="369332"/>
          </a:xfrm>
          <a:prstGeom prst="rect">
            <a:avLst/>
          </a:prstGeom>
          <a:noFill/>
        </p:spPr>
        <p:txBody>
          <a:bodyPr wrap="square" rtlCol="0">
            <a:spAutoFit/>
          </a:bodyPr>
          <a:lstStyle/>
          <a:p>
            <a:r>
              <a:rPr lang="en-US" dirty="0"/>
              <a:t>1.</a:t>
            </a:r>
          </a:p>
        </p:txBody>
      </p:sp>
      <p:sp>
        <p:nvSpPr>
          <p:cNvPr id="4" name="TextBox 3">
            <a:extLst>
              <a:ext uri="{FF2B5EF4-FFF2-40B4-BE49-F238E27FC236}">
                <a16:creationId xmlns:a16="http://schemas.microsoft.com/office/drawing/2014/main" id="{624B690D-BE20-419A-858F-D311B5E0D0E1}"/>
              </a:ext>
            </a:extLst>
          </p:cNvPr>
          <p:cNvSpPr txBox="1"/>
          <p:nvPr/>
        </p:nvSpPr>
        <p:spPr>
          <a:xfrm>
            <a:off x="4914900" y="484704"/>
            <a:ext cx="428625" cy="369332"/>
          </a:xfrm>
          <a:prstGeom prst="rect">
            <a:avLst/>
          </a:prstGeom>
          <a:noFill/>
        </p:spPr>
        <p:txBody>
          <a:bodyPr wrap="square" rtlCol="0">
            <a:spAutoFit/>
          </a:bodyPr>
          <a:lstStyle/>
          <a:p>
            <a:r>
              <a:rPr lang="en-US" dirty="0"/>
              <a:t>2.</a:t>
            </a:r>
          </a:p>
        </p:txBody>
      </p:sp>
      <p:pic>
        <p:nvPicPr>
          <p:cNvPr id="5" name="Picture 4">
            <a:extLst>
              <a:ext uri="{FF2B5EF4-FFF2-40B4-BE49-F238E27FC236}">
                <a16:creationId xmlns:a16="http://schemas.microsoft.com/office/drawing/2014/main" id="{C5B09E2C-DDC2-477C-AE45-7BA00767F047}"/>
              </a:ext>
            </a:extLst>
          </p:cNvPr>
          <p:cNvPicPr>
            <a:picLocks noChangeAspect="1"/>
          </p:cNvPicPr>
          <p:nvPr/>
        </p:nvPicPr>
        <p:blipFill>
          <a:blip r:embed="rId3"/>
          <a:stretch>
            <a:fillRect/>
          </a:stretch>
        </p:blipFill>
        <p:spPr>
          <a:xfrm>
            <a:off x="5274884" y="176518"/>
            <a:ext cx="3147186" cy="2834454"/>
          </a:xfrm>
          <a:prstGeom prst="rect">
            <a:avLst/>
          </a:prstGeom>
        </p:spPr>
      </p:pic>
      <p:sp>
        <p:nvSpPr>
          <p:cNvPr id="6" name="TextBox 5">
            <a:extLst>
              <a:ext uri="{FF2B5EF4-FFF2-40B4-BE49-F238E27FC236}">
                <a16:creationId xmlns:a16="http://schemas.microsoft.com/office/drawing/2014/main" id="{EFC0B62F-BD49-45DB-B453-2E40FE29D194}"/>
              </a:ext>
            </a:extLst>
          </p:cNvPr>
          <p:cNvSpPr txBox="1"/>
          <p:nvPr/>
        </p:nvSpPr>
        <p:spPr>
          <a:xfrm>
            <a:off x="8509988" y="220939"/>
            <a:ext cx="544132" cy="369332"/>
          </a:xfrm>
          <a:prstGeom prst="rect">
            <a:avLst/>
          </a:prstGeom>
          <a:noFill/>
        </p:spPr>
        <p:txBody>
          <a:bodyPr wrap="square" rtlCol="0">
            <a:spAutoFit/>
          </a:bodyPr>
          <a:lstStyle/>
          <a:p>
            <a:r>
              <a:rPr lang="en-US" dirty="0"/>
              <a:t>3.</a:t>
            </a:r>
          </a:p>
        </p:txBody>
      </p:sp>
      <p:pic>
        <p:nvPicPr>
          <p:cNvPr id="7" name="Picture 6">
            <a:extLst>
              <a:ext uri="{FF2B5EF4-FFF2-40B4-BE49-F238E27FC236}">
                <a16:creationId xmlns:a16="http://schemas.microsoft.com/office/drawing/2014/main" id="{56F7D0EF-B12A-4CA1-A7C8-A83B239C7FE1}"/>
              </a:ext>
            </a:extLst>
          </p:cNvPr>
          <p:cNvPicPr>
            <a:picLocks noChangeAspect="1"/>
          </p:cNvPicPr>
          <p:nvPr/>
        </p:nvPicPr>
        <p:blipFill>
          <a:blip r:embed="rId4"/>
          <a:stretch>
            <a:fillRect/>
          </a:stretch>
        </p:blipFill>
        <p:spPr>
          <a:xfrm>
            <a:off x="8924927" y="300038"/>
            <a:ext cx="3021495" cy="1900517"/>
          </a:xfrm>
          <a:prstGeom prst="rect">
            <a:avLst/>
          </a:prstGeom>
        </p:spPr>
      </p:pic>
      <p:sp>
        <p:nvSpPr>
          <p:cNvPr id="8" name="TextBox 7">
            <a:extLst>
              <a:ext uri="{FF2B5EF4-FFF2-40B4-BE49-F238E27FC236}">
                <a16:creationId xmlns:a16="http://schemas.microsoft.com/office/drawing/2014/main" id="{E367F180-ACD0-4B6E-8D93-BEC65C36362E}"/>
              </a:ext>
            </a:extLst>
          </p:cNvPr>
          <p:cNvSpPr txBox="1"/>
          <p:nvPr/>
        </p:nvSpPr>
        <p:spPr>
          <a:xfrm>
            <a:off x="142875" y="3125315"/>
            <a:ext cx="428625" cy="369332"/>
          </a:xfrm>
          <a:prstGeom prst="rect">
            <a:avLst/>
          </a:prstGeom>
          <a:noFill/>
        </p:spPr>
        <p:txBody>
          <a:bodyPr wrap="square" rtlCol="0">
            <a:spAutoFit/>
          </a:bodyPr>
          <a:lstStyle/>
          <a:p>
            <a:r>
              <a:rPr lang="en-US" dirty="0"/>
              <a:t>4.</a:t>
            </a:r>
          </a:p>
        </p:txBody>
      </p:sp>
      <p:pic>
        <p:nvPicPr>
          <p:cNvPr id="9" name="Picture 8">
            <a:extLst>
              <a:ext uri="{FF2B5EF4-FFF2-40B4-BE49-F238E27FC236}">
                <a16:creationId xmlns:a16="http://schemas.microsoft.com/office/drawing/2014/main" id="{BD9DDA83-5377-4A64-80CB-65D53FEFD048}"/>
              </a:ext>
            </a:extLst>
          </p:cNvPr>
          <p:cNvPicPr>
            <a:picLocks noChangeAspect="1"/>
          </p:cNvPicPr>
          <p:nvPr/>
        </p:nvPicPr>
        <p:blipFill>
          <a:blip r:embed="rId5"/>
          <a:stretch>
            <a:fillRect/>
          </a:stretch>
        </p:blipFill>
        <p:spPr>
          <a:xfrm>
            <a:off x="472695" y="3082496"/>
            <a:ext cx="1589469" cy="3133525"/>
          </a:xfrm>
          <a:prstGeom prst="rect">
            <a:avLst/>
          </a:prstGeom>
        </p:spPr>
      </p:pic>
      <p:sp>
        <p:nvSpPr>
          <p:cNvPr id="10" name="TextBox 9">
            <a:extLst>
              <a:ext uri="{FF2B5EF4-FFF2-40B4-BE49-F238E27FC236}">
                <a16:creationId xmlns:a16="http://schemas.microsoft.com/office/drawing/2014/main" id="{73C9D7E0-B45D-4E74-A479-FC2F4BBCCF02}"/>
              </a:ext>
            </a:extLst>
          </p:cNvPr>
          <p:cNvSpPr txBox="1"/>
          <p:nvPr/>
        </p:nvSpPr>
        <p:spPr>
          <a:xfrm>
            <a:off x="3045618" y="3147892"/>
            <a:ext cx="477078" cy="369332"/>
          </a:xfrm>
          <a:prstGeom prst="rect">
            <a:avLst/>
          </a:prstGeom>
          <a:noFill/>
        </p:spPr>
        <p:txBody>
          <a:bodyPr wrap="square" rtlCol="0">
            <a:spAutoFit/>
          </a:bodyPr>
          <a:lstStyle/>
          <a:p>
            <a:r>
              <a:rPr lang="en-US" dirty="0"/>
              <a:t>5.</a:t>
            </a:r>
          </a:p>
        </p:txBody>
      </p:sp>
      <p:pic>
        <p:nvPicPr>
          <p:cNvPr id="11" name="Picture 10">
            <a:extLst>
              <a:ext uri="{FF2B5EF4-FFF2-40B4-BE49-F238E27FC236}">
                <a16:creationId xmlns:a16="http://schemas.microsoft.com/office/drawing/2014/main" id="{055EB627-4230-4FA8-B0B8-105D6AC1E199}"/>
              </a:ext>
            </a:extLst>
          </p:cNvPr>
          <p:cNvPicPr>
            <a:picLocks noChangeAspect="1"/>
          </p:cNvPicPr>
          <p:nvPr/>
        </p:nvPicPr>
        <p:blipFill>
          <a:blip r:embed="rId6"/>
          <a:stretch>
            <a:fillRect/>
          </a:stretch>
        </p:blipFill>
        <p:spPr>
          <a:xfrm>
            <a:off x="3474659" y="3125315"/>
            <a:ext cx="3600450" cy="2333625"/>
          </a:xfrm>
          <a:prstGeom prst="rect">
            <a:avLst/>
          </a:prstGeom>
        </p:spPr>
      </p:pic>
      <p:sp>
        <p:nvSpPr>
          <p:cNvPr id="12" name="TextBox 11">
            <a:extLst>
              <a:ext uri="{FF2B5EF4-FFF2-40B4-BE49-F238E27FC236}">
                <a16:creationId xmlns:a16="http://schemas.microsoft.com/office/drawing/2014/main" id="{1E6228AB-9433-4017-B681-1C3788CAFA2C}"/>
              </a:ext>
            </a:extLst>
          </p:cNvPr>
          <p:cNvSpPr txBox="1"/>
          <p:nvPr/>
        </p:nvSpPr>
        <p:spPr>
          <a:xfrm>
            <a:off x="7309600" y="3147892"/>
            <a:ext cx="543339" cy="369332"/>
          </a:xfrm>
          <a:prstGeom prst="rect">
            <a:avLst/>
          </a:prstGeom>
          <a:noFill/>
        </p:spPr>
        <p:txBody>
          <a:bodyPr wrap="square" rtlCol="0">
            <a:spAutoFit/>
          </a:bodyPr>
          <a:lstStyle/>
          <a:p>
            <a:r>
              <a:rPr lang="en-US" dirty="0"/>
              <a:t>6.</a:t>
            </a:r>
          </a:p>
        </p:txBody>
      </p:sp>
      <p:pic>
        <p:nvPicPr>
          <p:cNvPr id="14" name="Picture 13">
            <a:extLst>
              <a:ext uri="{FF2B5EF4-FFF2-40B4-BE49-F238E27FC236}">
                <a16:creationId xmlns:a16="http://schemas.microsoft.com/office/drawing/2014/main" id="{A0140176-60E7-4BF7-AD29-7D18F884F8E4}"/>
              </a:ext>
            </a:extLst>
          </p:cNvPr>
          <p:cNvPicPr>
            <a:picLocks noChangeAspect="1"/>
          </p:cNvPicPr>
          <p:nvPr/>
        </p:nvPicPr>
        <p:blipFill>
          <a:blip r:embed="rId7"/>
          <a:stretch>
            <a:fillRect/>
          </a:stretch>
        </p:blipFill>
        <p:spPr>
          <a:xfrm>
            <a:off x="7852939" y="3290775"/>
            <a:ext cx="4196186" cy="2925246"/>
          </a:xfrm>
          <a:prstGeom prst="rect">
            <a:avLst/>
          </a:prstGeom>
        </p:spPr>
      </p:pic>
    </p:spTree>
    <p:extLst>
      <p:ext uri="{BB962C8B-B14F-4D97-AF65-F5344CB8AC3E}">
        <p14:creationId xmlns:p14="http://schemas.microsoft.com/office/powerpoint/2010/main" val="3752545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D5EDE-EB81-410E-B6F0-0F5F73CF0A64}"/>
              </a:ext>
            </a:extLst>
          </p:cNvPr>
          <p:cNvSpPr>
            <a:spLocks noGrp="1"/>
          </p:cNvSpPr>
          <p:nvPr>
            <p:ph type="title"/>
          </p:nvPr>
        </p:nvSpPr>
        <p:spPr>
          <a:xfrm>
            <a:off x="3164854" y="105381"/>
            <a:ext cx="3854528" cy="801684"/>
          </a:xfrm>
        </p:spPr>
        <p:txBody>
          <a:bodyPr anchor="b">
            <a:normAutofit/>
          </a:bodyPr>
          <a:lstStyle/>
          <a:p>
            <a:pPr algn="ctr"/>
            <a:r>
              <a:rPr lang="en-US" sz="3200" dirty="0"/>
              <a:t>Book Vouchers</a:t>
            </a:r>
          </a:p>
        </p:txBody>
      </p:sp>
      <p:sp>
        <p:nvSpPr>
          <p:cNvPr id="3" name="Content Placeholder 2">
            <a:extLst>
              <a:ext uri="{FF2B5EF4-FFF2-40B4-BE49-F238E27FC236}">
                <a16:creationId xmlns:a16="http://schemas.microsoft.com/office/drawing/2014/main" id="{848454BA-CF47-497D-8A59-67FB75160285}"/>
              </a:ext>
            </a:extLst>
          </p:cNvPr>
          <p:cNvSpPr>
            <a:spLocks noGrp="1"/>
          </p:cNvSpPr>
          <p:nvPr>
            <p:ph type="body" sz="half" idx="2"/>
          </p:nvPr>
        </p:nvSpPr>
        <p:spPr>
          <a:xfrm>
            <a:off x="503340" y="1241572"/>
            <a:ext cx="4588778" cy="4974670"/>
          </a:xfrm>
        </p:spPr>
        <p:txBody>
          <a:bodyPr>
            <a:noAutofit/>
          </a:bodyPr>
          <a:lstStyle/>
          <a:p>
            <a:r>
              <a:rPr lang="en-US" sz="2000" dirty="0"/>
              <a:t>Students will need to get a book voucher.  This will allow you to order the book for your class from the CFK bookstore.  </a:t>
            </a:r>
          </a:p>
          <a:p>
            <a:r>
              <a:rPr lang="en-US" sz="2000" dirty="0"/>
              <a:t>Email </a:t>
            </a:r>
            <a:r>
              <a:rPr lang="en-US" sz="2000" dirty="0">
                <a:hlinkClick r:id="rId2"/>
              </a:rPr>
              <a:t>Sarah.Smith@keysschools.com</a:t>
            </a:r>
            <a:r>
              <a:rPr lang="en-US" sz="2000" dirty="0"/>
              <a:t> a picture of your DE course schedule.  She will email you the form to print out, sign, and bring to the bookstore. You will only need one voucher if you are taking multiple DE classes.</a:t>
            </a:r>
          </a:p>
        </p:txBody>
      </p:sp>
      <p:graphicFrame>
        <p:nvGraphicFramePr>
          <p:cNvPr id="4" name="Object 3">
            <a:extLst>
              <a:ext uri="{FF2B5EF4-FFF2-40B4-BE49-F238E27FC236}">
                <a16:creationId xmlns:a16="http://schemas.microsoft.com/office/drawing/2014/main" id="{4B02DB1C-9402-4A06-AF51-22A02E6B4B62}"/>
              </a:ext>
            </a:extLst>
          </p:cNvPr>
          <p:cNvGraphicFramePr>
            <a:graphicFrameLocks noChangeAspect="1"/>
          </p:cNvGraphicFramePr>
          <p:nvPr>
            <p:extLst>
              <p:ext uri="{D42A27DB-BD31-4B8C-83A1-F6EECF244321}">
                <p14:modId xmlns:p14="http://schemas.microsoft.com/office/powerpoint/2010/main" val="3269405476"/>
              </p:ext>
            </p:extLst>
          </p:nvPr>
        </p:nvGraphicFramePr>
        <p:xfrm>
          <a:off x="5299044" y="1118770"/>
          <a:ext cx="3569925" cy="4620460"/>
        </p:xfrm>
        <a:graphic>
          <a:graphicData uri="http://schemas.openxmlformats.org/presentationml/2006/ole">
            <mc:AlternateContent xmlns:mc="http://schemas.openxmlformats.org/markup-compatibility/2006">
              <mc:Choice xmlns:v="urn:schemas-microsoft-com:vml" Requires="v">
                <p:oleObj name="Acrobat Document" r:id="rId3" imgW="5829298" imgH="7543706" progId="AcroExch.Document.DC">
                  <p:embed/>
                </p:oleObj>
              </mc:Choice>
              <mc:Fallback>
                <p:oleObj name="Acrobat Document" r:id="rId3" imgW="5829298" imgH="7543706" progId="AcroExch.Document.DC">
                  <p:embed/>
                  <p:pic>
                    <p:nvPicPr>
                      <p:cNvPr id="0" name=""/>
                      <p:cNvPicPr/>
                      <p:nvPr/>
                    </p:nvPicPr>
                    <p:blipFill>
                      <a:blip r:embed="rId4"/>
                      <a:stretch>
                        <a:fillRect/>
                      </a:stretch>
                    </p:blipFill>
                    <p:spPr>
                      <a:xfrm>
                        <a:off x="5299044" y="1118770"/>
                        <a:ext cx="3569925" cy="4620460"/>
                      </a:xfrm>
                      <a:prstGeom prst="rect">
                        <a:avLst/>
                      </a:prstGeom>
                    </p:spPr>
                  </p:pic>
                </p:oleObj>
              </mc:Fallback>
            </mc:AlternateContent>
          </a:graphicData>
        </a:graphic>
      </p:graphicFrame>
    </p:spTree>
    <p:extLst>
      <p:ext uri="{BB962C8B-B14F-4D97-AF65-F5344CB8AC3E}">
        <p14:creationId xmlns:p14="http://schemas.microsoft.com/office/powerpoint/2010/main" val="52900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50EA1-064B-4A52-9C51-00B9656999BA}"/>
              </a:ext>
            </a:extLst>
          </p:cNvPr>
          <p:cNvSpPr>
            <a:spLocks noGrp="1"/>
          </p:cNvSpPr>
          <p:nvPr>
            <p:ph type="title"/>
          </p:nvPr>
        </p:nvSpPr>
        <p:spPr>
          <a:xfrm>
            <a:off x="677334" y="192064"/>
            <a:ext cx="8596668" cy="1320800"/>
          </a:xfrm>
        </p:spPr>
        <p:txBody>
          <a:bodyPr anchor="t">
            <a:normAutofit/>
          </a:bodyPr>
          <a:lstStyle/>
          <a:p>
            <a:pPr algn="ctr"/>
            <a:r>
              <a:rPr lang="en-US" dirty="0"/>
              <a:t>Make an appointment with your High School counselor </a:t>
            </a:r>
          </a:p>
        </p:txBody>
      </p:sp>
      <p:sp>
        <p:nvSpPr>
          <p:cNvPr id="10" name="Content Placeholder 2">
            <a:extLst>
              <a:ext uri="{FF2B5EF4-FFF2-40B4-BE49-F238E27FC236}">
                <a16:creationId xmlns:a16="http://schemas.microsoft.com/office/drawing/2014/main" id="{DC100654-7633-4424-AEC2-B645BAA64EA3}"/>
              </a:ext>
            </a:extLst>
          </p:cNvPr>
          <p:cNvSpPr>
            <a:spLocks noGrp="1"/>
          </p:cNvSpPr>
          <p:nvPr>
            <p:ph sz="half" idx="1"/>
          </p:nvPr>
        </p:nvSpPr>
        <p:spPr>
          <a:xfrm>
            <a:off x="677334" y="1512864"/>
            <a:ext cx="4184035" cy="4528497"/>
          </a:xfrm>
        </p:spPr>
        <p:txBody>
          <a:bodyPr>
            <a:normAutofit lnSpcReduction="10000"/>
          </a:bodyPr>
          <a:lstStyle/>
          <a:p>
            <a:r>
              <a:rPr lang="en-US" sz="2000" dirty="0"/>
              <a:t>Ask your High School counselor if you have completed the High School courses to be eligible for the Dual Enrollment (DE) program.</a:t>
            </a:r>
          </a:p>
          <a:p>
            <a:r>
              <a:rPr lang="en-US" sz="2000" dirty="0"/>
              <a:t>Your High School counselor will provide a PERT test authorization form, if you haven’t taken an ACT or SAT already.</a:t>
            </a:r>
          </a:p>
          <a:p>
            <a:r>
              <a:rPr lang="en-US" sz="2000" dirty="0"/>
              <a:t>To schedule a PERT test, contact the testing center at 305-809-3185 or Marissa Owens at 305-809-3207.</a:t>
            </a:r>
          </a:p>
        </p:txBody>
      </p:sp>
      <p:pic>
        <p:nvPicPr>
          <p:cNvPr id="5" name="Content Placeholder 4" descr="Young business woman holding sign">
            <a:extLst>
              <a:ext uri="{FF2B5EF4-FFF2-40B4-BE49-F238E27FC236}">
                <a16:creationId xmlns:a16="http://schemas.microsoft.com/office/drawing/2014/main" id="{97321C33-87E1-4AA3-944C-713DFF0F640A}"/>
              </a:ext>
            </a:extLst>
          </p:cNvPr>
          <p:cNvPicPr>
            <a:picLocks noGrp="1" noChangeAspect="1"/>
          </p:cNvPicPr>
          <p:nvPr>
            <p:ph sz="half" idx="2"/>
          </p:nvPr>
        </p:nvPicPr>
        <p:blipFill rotWithShape="1">
          <a:blip r:embed="rId2"/>
          <a:srcRect r="-1" b="42030"/>
          <a:stretch/>
        </p:blipFill>
        <p:spPr>
          <a:xfrm>
            <a:off x="5400363" y="1606916"/>
            <a:ext cx="4184034" cy="3880773"/>
          </a:xfrm>
          <a:noFill/>
        </p:spPr>
      </p:pic>
      <p:sp>
        <p:nvSpPr>
          <p:cNvPr id="6" name="TextBox 5">
            <a:extLst>
              <a:ext uri="{FF2B5EF4-FFF2-40B4-BE49-F238E27FC236}">
                <a16:creationId xmlns:a16="http://schemas.microsoft.com/office/drawing/2014/main" id="{7B978896-D5F9-440A-BFF9-8CBFDAA9F9ED}"/>
              </a:ext>
            </a:extLst>
          </p:cNvPr>
          <p:cNvSpPr txBox="1"/>
          <p:nvPr/>
        </p:nvSpPr>
        <p:spPr>
          <a:xfrm>
            <a:off x="5456634" y="3224136"/>
            <a:ext cx="4071492" cy="646331"/>
          </a:xfrm>
          <a:prstGeom prst="rect">
            <a:avLst/>
          </a:prstGeom>
          <a:noFill/>
        </p:spPr>
        <p:txBody>
          <a:bodyPr wrap="square" rtlCol="0">
            <a:spAutoFit/>
          </a:bodyPr>
          <a:lstStyle/>
          <a:p>
            <a:pPr algn="ctr"/>
            <a:r>
              <a:rPr lang="en-US" dirty="0"/>
              <a:t>Set up an appointment with your High School counselor.</a:t>
            </a:r>
          </a:p>
        </p:txBody>
      </p:sp>
      <p:pic>
        <p:nvPicPr>
          <p:cNvPr id="4" name="Picture 3" descr="Close up of pin and stethoscope, pinned on doctor's appointment">
            <a:extLst>
              <a:ext uri="{FF2B5EF4-FFF2-40B4-BE49-F238E27FC236}">
                <a16:creationId xmlns:a16="http://schemas.microsoft.com/office/drawing/2014/main" id="{BFB42573-0C47-4CFA-95F4-A3AAF9E49BAE}"/>
              </a:ext>
            </a:extLst>
          </p:cNvPr>
          <p:cNvPicPr>
            <a:picLocks noChangeAspect="1"/>
          </p:cNvPicPr>
          <p:nvPr/>
        </p:nvPicPr>
        <p:blipFill>
          <a:blip r:embed="rId3"/>
          <a:stretch>
            <a:fillRect/>
          </a:stretch>
        </p:blipFill>
        <p:spPr>
          <a:xfrm>
            <a:off x="6438004" y="3859651"/>
            <a:ext cx="2108752" cy="1112940"/>
          </a:xfrm>
          <a:prstGeom prst="rect">
            <a:avLst/>
          </a:prstGeom>
        </p:spPr>
      </p:pic>
    </p:spTree>
    <p:extLst>
      <p:ext uri="{BB962C8B-B14F-4D97-AF65-F5344CB8AC3E}">
        <p14:creationId xmlns:p14="http://schemas.microsoft.com/office/powerpoint/2010/main" val="796579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88EA-5967-4C73-8BB2-20D3EBD38503}"/>
              </a:ext>
            </a:extLst>
          </p:cNvPr>
          <p:cNvSpPr>
            <a:spLocks noGrp="1"/>
          </p:cNvSpPr>
          <p:nvPr>
            <p:ph type="title"/>
          </p:nvPr>
        </p:nvSpPr>
        <p:spPr>
          <a:xfrm>
            <a:off x="111849" y="155575"/>
            <a:ext cx="8596668" cy="700059"/>
          </a:xfrm>
        </p:spPr>
        <p:txBody>
          <a:bodyPr/>
          <a:lstStyle/>
          <a:p>
            <a:pPr algn="ctr"/>
            <a:r>
              <a:rPr lang="en-US" dirty="0"/>
              <a:t>PERT Authorization Form</a:t>
            </a:r>
          </a:p>
        </p:txBody>
      </p:sp>
      <p:pic>
        <p:nvPicPr>
          <p:cNvPr id="9" name="Content Placeholder 8">
            <a:extLst>
              <a:ext uri="{FF2B5EF4-FFF2-40B4-BE49-F238E27FC236}">
                <a16:creationId xmlns:a16="http://schemas.microsoft.com/office/drawing/2014/main" id="{1170655E-CA57-47A4-9895-16D51E47B493}"/>
              </a:ext>
            </a:extLst>
          </p:cNvPr>
          <p:cNvPicPr>
            <a:picLocks noGrp="1" noChangeAspect="1"/>
          </p:cNvPicPr>
          <p:nvPr>
            <p:ph idx="1"/>
          </p:nvPr>
        </p:nvPicPr>
        <p:blipFill>
          <a:blip r:embed="rId2"/>
          <a:stretch>
            <a:fillRect/>
          </a:stretch>
        </p:blipFill>
        <p:spPr>
          <a:xfrm>
            <a:off x="1759225" y="1005271"/>
            <a:ext cx="5301916" cy="5846791"/>
          </a:xfrm>
        </p:spPr>
      </p:pic>
      <p:sp>
        <p:nvSpPr>
          <p:cNvPr id="4" name="TextBox 3">
            <a:extLst>
              <a:ext uri="{FF2B5EF4-FFF2-40B4-BE49-F238E27FC236}">
                <a16:creationId xmlns:a16="http://schemas.microsoft.com/office/drawing/2014/main" id="{3AA4F437-BD7C-4EDC-8585-D480E6E4A2C6}"/>
              </a:ext>
            </a:extLst>
          </p:cNvPr>
          <p:cNvSpPr txBox="1"/>
          <p:nvPr/>
        </p:nvSpPr>
        <p:spPr>
          <a:xfrm>
            <a:off x="5421272" y="3856383"/>
            <a:ext cx="1112050" cy="215444"/>
          </a:xfrm>
          <a:prstGeom prst="rect">
            <a:avLst/>
          </a:prstGeom>
          <a:solidFill>
            <a:schemeClr val="bg1"/>
          </a:solidFill>
        </p:spPr>
        <p:txBody>
          <a:bodyPr wrap="square" rtlCol="0">
            <a:spAutoFit/>
          </a:bodyPr>
          <a:lstStyle/>
          <a:p>
            <a:r>
              <a:rPr lang="en-US" sz="800" dirty="0"/>
              <a:t>Mile Marker 106.4</a:t>
            </a:r>
          </a:p>
        </p:txBody>
      </p:sp>
    </p:spTree>
    <p:extLst>
      <p:ext uri="{BB962C8B-B14F-4D97-AF65-F5344CB8AC3E}">
        <p14:creationId xmlns:p14="http://schemas.microsoft.com/office/powerpoint/2010/main" val="48627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20248-1EB7-481B-875B-27CBC62A0658}"/>
              </a:ext>
            </a:extLst>
          </p:cNvPr>
          <p:cNvSpPr>
            <a:spLocks noGrp="1"/>
          </p:cNvSpPr>
          <p:nvPr>
            <p:ph type="title"/>
          </p:nvPr>
        </p:nvSpPr>
        <p:spPr>
          <a:xfrm>
            <a:off x="677334" y="318053"/>
            <a:ext cx="8596668" cy="649357"/>
          </a:xfrm>
        </p:spPr>
        <p:txBody>
          <a:bodyPr anchor="t">
            <a:normAutofit/>
          </a:bodyPr>
          <a:lstStyle/>
          <a:p>
            <a:pPr algn="ctr"/>
            <a:r>
              <a:rPr lang="en-US" b="0" i="0" u="none" strike="noStrike" dirty="0">
                <a:effectLst/>
              </a:rPr>
              <a:t>Required College Placement Scores</a:t>
            </a:r>
            <a:r>
              <a:rPr lang="en-US" b="0" i="0" dirty="0">
                <a:effectLst/>
              </a:rPr>
              <a:t>​</a:t>
            </a:r>
            <a:endParaRPr lang="en-US" dirty="0"/>
          </a:p>
        </p:txBody>
      </p:sp>
      <p:graphicFrame>
        <p:nvGraphicFramePr>
          <p:cNvPr id="7" name="Content Placeholder 4">
            <a:extLst>
              <a:ext uri="{FF2B5EF4-FFF2-40B4-BE49-F238E27FC236}">
                <a16:creationId xmlns:a16="http://schemas.microsoft.com/office/drawing/2014/main" id="{FC36FFE3-B218-4182-A045-4795E9375EE5}"/>
              </a:ext>
            </a:extLst>
          </p:cNvPr>
          <p:cNvGraphicFramePr>
            <a:graphicFrameLocks noGrp="1"/>
          </p:cNvGraphicFramePr>
          <p:nvPr>
            <p:ph idx="1"/>
            <p:extLst>
              <p:ext uri="{D42A27DB-BD31-4B8C-83A1-F6EECF244321}">
                <p14:modId xmlns:p14="http://schemas.microsoft.com/office/powerpoint/2010/main" val="966574672"/>
              </p:ext>
            </p:extLst>
          </p:nvPr>
        </p:nvGraphicFramePr>
        <p:xfrm>
          <a:off x="677334" y="1311965"/>
          <a:ext cx="8596668" cy="4729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7154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E9F5F-5D56-49AA-A693-D25849AAAAFE}"/>
              </a:ext>
            </a:extLst>
          </p:cNvPr>
          <p:cNvSpPr>
            <a:spLocks noGrp="1"/>
          </p:cNvSpPr>
          <p:nvPr>
            <p:ph type="title"/>
          </p:nvPr>
        </p:nvSpPr>
        <p:spPr>
          <a:xfrm>
            <a:off x="3302293" y="0"/>
            <a:ext cx="3854528" cy="811924"/>
          </a:xfrm>
        </p:spPr>
        <p:txBody>
          <a:bodyPr>
            <a:noAutofit/>
          </a:bodyPr>
          <a:lstStyle/>
          <a:p>
            <a:pPr algn="ctr"/>
            <a:r>
              <a:rPr lang="en-US" sz="4000" dirty="0"/>
              <a:t>Apply to CFK</a:t>
            </a:r>
          </a:p>
        </p:txBody>
      </p:sp>
      <p:sp>
        <p:nvSpPr>
          <p:cNvPr id="7" name="Text Placeholder 6">
            <a:extLst>
              <a:ext uri="{FF2B5EF4-FFF2-40B4-BE49-F238E27FC236}">
                <a16:creationId xmlns:a16="http://schemas.microsoft.com/office/drawing/2014/main" id="{D406E251-CA37-4748-BDE6-B4FD8858650B}"/>
              </a:ext>
            </a:extLst>
          </p:cNvPr>
          <p:cNvSpPr>
            <a:spLocks noGrp="1"/>
          </p:cNvSpPr>
          <p:nvPr>
            <p:ph type="body" sz="half" idx="2"/>
          </p:nvPr>
        </p:nvSpPr>
        <p:spPr>
          <a:xfrm>
            <a:off x="490330" y="1100991"/>
            <a:ext cx="4611757" cy="5023912"/>
          </a:xfrm>
        </p:spPr>
        <p:txBody>
          <a:bodyPr>
            <a:normAutofit/>
          </a:bodyPr>
          <a:lstStyle/>
          <a:p>
            <a:r>
              <a:rPr lang="en-US" sz="2400" dirty="0">
                <a:solidFill>
                  <a:schemeClr val="tx1"/>
                </a:solidFill>
              </a:rPr>
              <a:t>Visit cfk.edu/apply-now/ and create an account.  Once your account is created, choose create a new application.  You will then choose the second option, Start a new Dual Enrollment (DE) application.  (*If you are asked to make a payment, you have chosen the wrong application. Dual Enrollment (DE) applications are </a:t>
            </a:r>
            <a:r>
              <a:rPr lang="en-US" sz="2400" b="1" dirty="0">
                <a:solidFill>
                  <a:schemeClr val="tx1"/>
                </a:solidFill>
              </a:rPr>
              <a:t>free.)</a:t>
            </a:r>
          </a:p>
          <a:p>
            <a:endParaRPr lang="en-US" dirty="0"/>
          </a:p>
        </p:txBody>
      </p:sp>
      <p:pic>
        <p:nvPicPr>
          <p:cNvPr id="11" name="Picture 10">
            <a:extLst>
              <a:ext uri="{FF2B5EF4-FFF2-40B4-BE49-F238E27FC236}">
                <a16:creationId xmlns:a16="http://schemas.microsoft.com/office/drawing/2014/main" id="{A0EADC52-2A94-4003-8CD3-C352E7576CEB}"/>
              </a:ext>
            </a:extLst>
          </p:cNvPr>
          <p:cNvPicPr>
            <a:picLocks noChangeAspect="1"/>
          </p:cNvPicPr>
          <p:nvPr/>
        </p:nvPicPr>
        <p:blipFill>
          <a:blip r:embed="rId2"/>
          <a:stretch>
            <a:fillRect/>
          </a:stretch>
        </p:blipFill>
        <p:spPr>
          <a:xfrm>
            <a:off x="5371044" y="1110171"/>
            <a:ext cx="3873051" cy="4637657"/>
          </a:xfrm>
          <a:prstGeom prst="rect">
            <a:avLst/>
          </a:prstGeom>
        </p:spPr>
      </p:pic>
      <p:sp>
        <p:nvSpPr>
          <p:cNvPr id="20" name="Content Placeholder 19">
            <a:extLst>
              <a:ext uri="{FF2B5EF4-FFF2-40B4-BE49-F238E27FC236}">
                <a16:creationId xmlns:a16="http://schemas.microsoft.com/office/drawing/2014/main" id="{2E6C86E4-3A1C-4A92-B50E-08250BA1096E}"/>
              </a:ext>
            </a:extLst>
          </p:cNvPr>
          <p:cNvSpPr>
            <a:spLocks noGrp="1"/>
          </p:cNvSpPr>
          <p:nvPr>
            <p:ph idx="1"/>
          </p:nvPr>
        </p:nvSpPr>
        <p:spPr>
          <a:xfrm flipV="1">
            <a:off x="12604531" y="6876310"/>
            <a:ext cx="500116" cy="856676"/>
          </a:xfrm>
        </p:spPr>
        <p:txBody>
          <a:bodyPr/>
          <a:lstStyle/>
          <a:p>
            <a:pPr marL="0" indent="0">
              <a:buNone/>
            </a:pPr>
            <a:endParaRPr lang="en-US" dirty="0"/>
          </a:p>
        </p:txBody>
      </p:sp>
    </p:spTree>
    <p:extLst>
      <p:ext uri="{BB962C8B-B14F-4D97-AF65-F5344CB8AC3E}">
        <p14:creationId xmlns:p14="http://schemas.microsoft.com/office/powerpoint/2010/main" val="141734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91C702-5E7D-4EEB-9A91-C5662E61A697}"/>
              </a:ext>
            </a:extLst>
          </p:cNvPr>
          <p:cNvPicPr>
            <a:picLocks noChangeAspect="1"/>
          </p:cNvPicPr>
          <p:nvPr/>
        </p:nvPicPr>
        <p:blipFill>
          <a:blip r:embed="rId2"/>
          <a:stretch>
            <a:fillRect/>
          </a:stretch>
        </p:blipFill>
        <p:spPr>
          <a:xfrm>
            <a:off x="747703" y="3184634"/>
            <a:ext cx="4015689" cy="3139320"/>
          </a:xfrm>
          <a:prstGeom prst="rect">
            <a:avLst/>
          </a:prstGeom>
        </p:spPr>
      </p:pic>
      <p:pic>
        <p:nvPicPr>
          <p:cNvPr id="3" name="Content Placeholder 12">
            <a:extLst>
              <a:ext uri="{FF2B5EF4-FFF2-40B4-BE49-F238E27FC236}">
                <a16:creationId xmlns:a16="http://schemas.microsoft.com/office/drawing/2014/main" id="{F3FF57F3-F46E-405D-B85B-2DB2F2CB8018}"/>
              </a:ext>
            </a:extLst>
          </p:cNvPr>
          <p:cNvPicPr>
            <a:picLocks noChangeAspect="1"/>
          </p:cNvPicPr>
          <p:nvPr/>
        </p:nvPicPr>
        <p:blipFill>
          <a:blip r:embed="rId3"/>
          <a:stretch>
            <a:fillRect/>
          </a:stretch>
        </p:blipFill>
        <p:spPr>
          <a:xfrm>
            <a:off x="385532" y="323508"/>
            <a:ext cx="5018087" cy="2409197"/>
          </a:xfrm>
          <a:prstGeom prst="rect">
            <a:avLst/>
          </a:prstGeom>
        </p:spPr>
      </p:pic>
      <p:sp>
        <p:nvSpPr>
          <p:cNvPr id="5" name="TextBox 4">
            <a:extLst>
              <a:ext uri="{FF2B5EF4-FFF2-40B4-BE49-F238E27FC236}">
                <a16:creationId xmlns:a16="http://schemas.microsoft.com/office/drawing/2014/main" id="{F154173B-30C3-497A-B274-8831B353F027}"/>
              </a:ext>
            </a:extLst>
          </p:cNvPr>
          <p:cNvSpPr txBox="1"/>
          <p:nvPr/>
        </p:nvSpPr>
        <p:spPr>
          <a:xfrm>
            <a:off x="5914696" y="2869955"/>
            <a:ext cx="3480224" cy="3139321"/>
          </a:xfrm>
          <a:prstGeom prst="rect">
            <a:avLst/>
          </a:prstGeom>
          <a:noFill/>
        </p:spPr>
        <p:txBody>
          <a:bodyPr wrap="square">
            <a:spAutoFit/>
          </a:bodyPr>
          <a:lstStyle/>
          <a:p>
            <a:r>
              <a:rPr lang="en-US" dirty="0"/>
              <a:t>*Under academics choose attended from the month/year that you started 9</a:t>
            </a:r>
            <a:r>
              <a:rPr lang="en-US" baseline="30000" dirty="0"/>
              <a:t>th</a:t>
            </a:r>
            <a:r>
              <a:rPr lang="en-US" dirty="0"/>
              <a:t> grade.</a:t>
            </a:r>
          </a:p>
          <a:p>
            <a:r>
              <a:rPr lang="en-US" dirty="0"/>
              <a:t>Attended to the current month/year.</a:t>
            </a:r>
          </a:p>
          <a:p>
            <a:r>
              <a:rPr lang="en-US" dirty="0"/>
              <a:t>*Expected High School graduation date will be May of the year you graduate.</a:t>
            </a:r>
          </a:p>
          <a:p>
            <a:r>
              <a:rPr lang="en-US" dirty="0"/>
              <a:t>*Expected diploma you will earn-choose the only option available, N/A (DE or Dropout) </a:t>
            </a:r>
          </a:p>
        </p:txBody>
      </p:sp>
      <p:pic>
        <p:nvPicPr>
          <p:cNvPr id="6" name="Picture 5">
            <a:extLst>
              <a:ext uri="{FF2B5EF4-FFF2-40B4-BE49-F238E27FC236}">
                <a16:creationId xmlns:a16="http://schemas.microsoft.com/office/drawing/2014/main" id="{4187458D-2196-4E4A-9515-D9FFE997D7F4}"/>
              </a:ext>
            </a:extLst>
          </p:cNvPr>
          <p:cNvPicPr>
            <a:picLocks noChangeAspect="1"/>
          </p:cNvPicPr>
          <p:nvPr/>
        </p:nvPicPr>
        <p:blipFill>
          <a:blip r:embed="rId4"/>
          <a:stretch>
            <a:fillRect/>
          </a:stretch>
        </p:blipFill>
        <p:spPr>
          <a:xfrm>
            <a:off x="6558455" y="5681219"/>
            <a:ext cx="1865817" cy="933369"/>
          </a:xfrm>
          <a:prstGeom prst="rect">
            <a:avLst/>
          </a:prstGeom>
        </p:spPr>
      </p:pic>
      <p:sp>
        <p:nvSpPr>
          <p:cNvPr id="7" name="TextBox 6">
            <a:extLst>
              <a:ext uri="{FF2B5EF4-FFF2-40B4-BE49-F238E27FC236}">
                <a16:creationId xmlns:a16="http://schemas.microsoft.com/office/drawing/2014/main" id="{886E8C3A-DC18-44D8-BD24-0BFA59F4B768}"/>
              </a:ext>
            </a:extLst>
          </p:cNvPr>
          <p:cNvSpPr txBox="1"/>
          <p:nvPr/>
        </p:nvSpPr>
        <p:spPr>
          <a:xfrm>
            <a:off x="5872655" y="323508"/>
            <a:ext cx="3767959" cy="923330"/>
          </a:xfrm>
          <a:prstGeom prst="rect">
            <a:avLst/>
          </a:prstGeom>
          <a:noFill/>
        </p:spPr>
        <p:txBody>
          <a:bodyPr wrap="square" rtlCol="0">
            <a:spAutoFit/>
          </a:bodyPr>
          <a:lstStyle/>
          <a:p>
            <a:r>
              <a:rPr lang="en-US" dirty="0"/>
              <a:t>Proceed to complete the application, at the bottom of each page, click save &amp; continue.</a:t>
            </a:r>
          </a:p>
        </p:txBody>
      </p:sp>
      <p:pic>
        <p:nvPicPr>
          <p:cNvPr id="11" name="Picture 10">
            <a:extLst>
              <a:ext uri="{FF2B5EF4-FFF2-40B4-BE49-F238E27FC236}">
                <a16:creationId xmlns:a16="http://schemas.microsoft.com/office/drawing/2014/main" id="{0683D3C9-B3B5-4147-982F-521F95D14663}"/>
              </a:ext>
            </a:extLst>
          </p:cNvPr>
          <p:cNvPicPr>
            <a:picLocks noChangeAspect="1"/>
          </p:cNvPicPr>
          <p:nvPr/>
        </p:nvPicPr>
        <p:blipFill>
          <a:blip r:embed="rId5"/>
          <a:stretch>
            <a:fillRect/>
          </a:stretch>
        </p:blipFill>
        <p:spPr>
          <a:xfrm>
            <a:off x="5615754" y="1385466"/>
            <a:ext cx="4680511" cy="1345861"/>
          </a:xfrm>
          <a:prstGeom prst="rect">
            <a:avLst/>
          </a:prstGeom>
        </p:spPr>
      </p:pic>
    </p:spTree>
    <p:extLst>
      <p:ext uri="{BB962C8B-B14F-4D97-AF65-F5344CB8AC3E}">
        <p14:creationId xmlns:p14="http://schemas.microsoft.com/office/powerpoint/2010/main" val="2682685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BA7B-11AA-4699-A25D-09D038DDF324}"/>
              </a:ext>
            </a:extLst>
          </p:cNvPr>
          <p:cNvSpPr>
            <a:spLocks noGrp="1"/>
          </p:cNvSpPr>
          <p:nvPr>
            <p:ph type="title"/>
          </p:nvPr>
        </p:nvSpPr>
        <p:spPr>
          <a:xfrm>
            <a:off x="209724" y="139817"/>
            <a:ext cx="8535771" cy="741027"/>
          </a:xfrm>
        </p:spPr>
        <p:txBody>
          <a:bodyPr/>
          <a:lstStyle/>
          <a:p>
            <a:pPr algn="ctr"/>
            <a:r>
              <a:rPr lang="en-US" dirty="0"/>
              <a:t>Application for Admission Form</a:t>
            </a:r>
          </a:p>
        </p:txBody>
      </p:sp>
      <p:sp>
        <p:nvSpPr>
          <p:cNvPr id="3" name="Content Placeholder 2">
            <a:extLst>
              <a:ext uri="{FF2B5EF4-FFF2-40B4-BE49-F238E27FC236}">
                <a16:creationId xmlns:a16="http://schemas.microsoft.com/office/drawing/2014/main" id="{E251AAF6-6CD8-4977-A097-7E2918DEDDE7}"/>
              </a:ext>
            </a:extLst>
          </p:cNvPr>
          <p:cNvSpPr>
            <a:spLocks noGrp="1"/>
          </p:cNvSpPr>
          <p:nvPr>
            <p:ph sz="half" idx="1"/>
          </p:nvPr>
        </p:nvSpPr>
        <p:spPr>
          <a:xfrm>
            <a:off x="92765" y="1233590"/>
            <a:ext cx="5342628" cy="5208836"/>
          </a:xfrm>
        </p:spPr>
        <p:txBody>
          <a:bodyPr>
            <a:noAutofit/>
          </a:bodyPr>
          <a:lstStyle/>
          <a:p>
            <a:r>
              <a:rPr lang="en-US" sz="2400" dirty="0"/>
              <a:t>This form will need to be completed with your High School counselor.  The form will show your PERT scores and that your counselor approves of you entering the Dual Enrollment (DE) program.  The form must have the counselor and student signature. Once the form is completed, please send to </a:t>
            </a:r>
            <a:r>
              <a:rPr lang="en-US" sz="2400" dirty="0">
                <a:hlinkClick r:id="rId2"/>
              </a:rPr>
              <a:t>advising.services@cfk.edu</a:t>
            </a:r>
            <a:r>
              <a:rPr lang="en-US" sz="2400" dirty="0"/>
              <a:t> or drop off at CFK Enrollment Services window.</a:t>
            </a:r>
          </a:p>
        </p:txBody>
      </p:sp>
      <p:sp>
        <p:nvSpPr>
          <p:cNvPr id="8" name="Content Placeholder 7">
            <a:extLst>
              <a:ext uri="{FF2B5EF4-FFF2-40B4-BE49-F238E27FC236}">
                <a16:creationId xmlns:a16="http://schemas.microsoft.com/office/drawing/2014/main" id="{E418DAAB-080D-432B-B240-4596D0733C21}"/>
              </a:ext>
            </a:extLst>
          </p:cNvPr>
          <p:cNvSpPr>
            <a:spLocks noGrp="1"/>
          </p:cNvSpPr>
          <p:nvPr>
            <p:ph sz="half" idx="2"/>
          </p:nvPr>
        </p:nvSpPr>
        <p:spPr>
          <a:xfrm flipH="1">
            <a:off x="12192000" y="7390701"/>
            <a:ext cx="425042" cy="197878"/>
          </a:xfrm>
        </p:spPr>
        <p:txBody>
          <a:bodyPr>
            <a:normAutofit fontScale="40000" lnSpcReduction="20000"/>
          </a:bodyPr>
          <a:lstStyle/>
          <a:p>
            <a:pPr marL="0" indent="0">
              <a:buNone/>
            </a:pPr>
            <a:endParaRPr lang="en-US" dirty="0"/>
          </a:p>
        </p:txBody>
      </p:sp>
      <p:graphicFrame>
        <p:nvGraphicFramePr>
          <p:cNvPr id="4" name="Object 3">
            <a:extLst>
              <a:ext uri="{FF2B5EF4-FFF2-40B4-BE49-F238E27FC236}">
                <a16:creationId xmlns:a16="http://schemas.microsoft.com/office/drawing/2014/main" id="{568BEA67-59A1-4B73-B48F-A4BF0715EA49}"/>
              </a:ext>
            </a:extLst>
          </p:cNvPr>
          <p:cNvGraphicFramePr>
            <a:graphicFrameLocks noChangeAspect="1"/>
          </p:cNvGraphicFramePr>
          <p:nvPr>
            <p:extLst>
              <p:ext uri="{D42A27DB-BD31-4B8C-83A1-F6EECF244321}">
                <p14:modId xmlns:p14="http://schemas.microsoft.com/office/powerpoint/2010/main" val="2528455300"/>
              </p:ext>
            </p:extLst>
          </p:nvPr>
        </p:nvGraphicFramePr>
        <p:xfrm>
          <a:off x="5628340" y="939567"/>
          <a:ext cx="4024522" cy="5208835"/>
        </p:xfrm>
        <a:graphic>
          <a:graphicData uri="http://schemas.openxmlformats.org/presentationml/2006/ole">
            <mc:AlternateContent xmlns:mc="http://schemas.openxmlformats.org/markup-compatibility/2006">
              <mc:Choice xmlns:v="urn:schemas-microsoft-com:vml" Requires="v">
                <p:oleObj name="Acrobat Document" r:id="rId3" imgW="5829298" imgH="7543706" progId="AcroExch.Document.DC">
                  <p:embed/>
                </p:oleObj>
              </mc:Choice>
              <mc:Fallback>
                <p:oleObj name="Acrobat Document" r:id="rId3" imgW="5829298" imgH="7543706" progId="AcroExch.Document.DC">
                  <p:embed/>
                  <p:pic>
                    <p:nvPicPr>
                      <p:cNvPr id="0" name=""/>
                      <p:cNvPicPr/>
                      <p:nvPr/>
                    </p:nvPicPr>
                    <p:blipFill>
                      <a:blip r:embed="rId4"/>
                      <a:stretch>
                        <a:fillRect/>
                      </a:stretch>
                    </p:blipFill>
                    <p:spPr>
                      <a:xfrm>
                        <a:off x="5628340" y="939567"/>
                        <a:ext cx="4024522" cy="5208835"/>
                      </a:xfrm>
                      <a:prstGeom prst="rect">
                        <a:avLst/>
                      </a:prstGeom>
                    </p:spPr>
                  </p:pic>
                </p:oleObj>
              </mc:Fallback>
            </mc:AlternateContent>
          </a:graphicData>
        </a:graphic>
      </p:graphicFrame>
    </p:spTree>
    <p:extLst>
      <p:ext uri="{BB962C8B-B14F-4D97-AF65-F5344CB8AC3E}">
        <p14:creationId xmlns:p14="http://schemas.microsoft.com/office/powerpoint/2010/main" val="104939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03EF-4F46-467B-BB07-57DE51250DDA}"/>
              </a:ext>
            </a:extLst>
          </p:cNvPr>
          <p:cNvSpPr>
            <a:spLocks noGrp="1"/>
          </p:cNvSpPr>
          <p:nvPr>
            <p:ph type="title"/>
          </p:nvPr>
        </p:nvSpPr>
        <p:spPr>
          <a:xfrm>
            <a:off x="677336" y="147944"/>
            <a:ext cx="8596668" cy="668694"/>
          </a:xfrm>
        </p:spPr>
        <p:txBody>
          <a:bodyPr/>
          <a:lstStyle/>
          <a:p>
            <a:pPr algn="ctr"/>
            <a:r>
              <a:rPr lang="en-US" dirty="0"/>
              <a:t>Choose your classes</a:t>
            </a:r>
          </a:p>
        </p:txBody>
      </p:sp>
      <p:sp>
        <p:nvSpPr>
          <p:cNvPr id="3" name="Content Placeholder 2">
            <a:extLst>
              <a:ext uri="{FF2B5EF4-FFF2-40B4-BE49-F238E27FC236}">
                <a16:creationId xmlns:a16="http://schemas.microsoft.com/office/drawing/2014/main" id="{633BA602-18BD-461E-870A-923E24EED4F4}"/>
              </a:ext>
            </a:extLst>
          </p:cNvPr>
          <p:cNvSpPr>
            <a:spLocks noGrp="1"/>
          </p:cNvSpPr>
          <p:nvPr>
            <p:ph sz="half" idx="1"/>
          </p:nvPr>
        </p:nvSpPr>
        <p:spPr>
          <a:xfrm>
            <a:off x="83976" y="816637"/>
            <a:ext cx="5587954" cy="6037247"/>
          </a:xfrm>
        </p:spPr>
        <p:txBody>
          <a:bodyPr>
            <a:noAutofit/>
          </a:bodyPr>
          <a:lstStyle/>
          <a:p>
            <a:r>
              <a:rPr lang="en-US" sz="2000" dirty="0"/>
              <a:t>Your next step is to choose the course you want to take and complete the Dual Enrollment Authorization form.  DE Math classes are available at the High School.  When choosing courses that take place at CFK, please be mindful to choose those courses at the end of the day, night classes, or virtual classes.  This form will need to be signed by your High School counselor and the student.  The form will then need to be dropped off at CFK or emailed </a:t>
            </a:r>
            <a:r>
              <a:rPr lang="en-US" sz="2000"/>
              <a:t>to </a:t>
            </a:r>
            <a:r>
              <a:rPr lang="en-US" sz="2000">
                <a:hlinkClick r:id="rId2"/>
              </a:rPr>
              <a:t>advising.services@</a:t>
            </a:r>
            <a:r>
              <a:rPr lang="en-US" sz="2000" dirty="0">
                <a:hlinkClick r:id="rId2"/>
              </a:rPr>
              <a:t>cfk.edu</a:t>
            </a:r>
            <a:r>
              <a:rPr lang="en-US" sz="2000" dirty="0"/>
              <a:t>. </a:t>
            </a:r>
          </a:p>
          <a:p>
            <a:r>
              <a:rPr lang="en-US" sz="2000" b="0" i="0" u="none" strike="noStrike" dirty="0">
                <a:solidFill>
                  <a:srgbClr val="404040"/>
                </a:solidFill>
                <a:effectLst/>
                <a:latin typeface="Trebuchet MS" panose="020B0603020202020204" pitchFamily="34" charset="0"/>
              </a:rPr>
              <a:t>The Advising team at the College is there to assist you with course selection and answer questions about becoming a Dual Enrollment (DE) student.  You can contact advising at 305-809-3196 or </a:t>
            </a:r>
            <a:r>
              <a:rPr lang="en-US" sz="2000" b="0" i="0" u="sng" strike="noStrike" dirty="0">
                <a:solidFill>
                  <a:srgbClr val="00B0F0"/>
                </a:solidFill>
                <a:effectLst/>
                <a:latin typeface="Trebuchet MS" panose="020B0603020202020204" pitchFamily="34" charset="0"/>
              </a:rPr>
              <a:t>advising.services@cfk.edu</a:t>
            </a:r>
            <a:r>
              <a:rPr lang="en-US" sz="2000" b="0" i="0" u="none" strike="noStrike" dirty="0">
                <a:solidFill>
                  <a:srgbClr val="404040"/>
                </a:solidFill>
                <a:effectLst/>
                <a:latin typeface="Trebuchet MS" panose="020B0603020202020204" pitchFamily="34" charset="0"/>
              </a:rPr>
              <a:t>.</a:t>
            </a:r>
            <a:endParaRPr lang="en-US" sz="2000" dirty="0"/>
          </a:p>
        </p:txBody>
      </p:sp>
      <p:sp>
        <p:nvSpPr>
          <p:cNvPr id="4" name="Content Placeholder 3">
            <a:extLst>
              <a:ext uri="{FF2B5EF4-FFF2-40B4-BE49-F238E27FC236}">
                <a16:creationId xmlns:a16="http://schemas.microsoft.com/office/drawing/2014/main" id="{84F70D0B-1083-4AEA-8FB2-2EC48C4D35E7}"/>
              </a:ext>
            </a:extLst>
          </p:cNvPr>
          <p:cNvSpPr>
            <a:spLocks noGrp="1"/>
          </p:cNvSpPr>
          <p:nvPr>
            <p:ph sz="half" idx="2"/>
          </p:nvPr>
        </p:nvSpPr>
        <p:spPr>
          <a:xfrm flipH="1">
            <a:off x="13697339" y="6568750"/>
            <a:ext cx="886408" cy="285135"/>
          </a:xfrm>
        </p:spPr>
        <p:txBody>
          <a:bodyPr>
            <a:normAutofit fontScale="85000" lnSpcReduction="20000"/>
          </a:bodyPr>
          <a:lstStyle/>
          <a:p>
            <a:pPr marL="0" indent="0">
              <a:buNone/>
            </a:pPr>
            <a:endParaRPr lang="en-US" dirty="0"/>
          </a:p>
        </p:txBody>
      </p:sp>
      <p:graphicFrame>
        <p:nvGraphicFramePr>
          <p:cNvPr id="5" name="Object 4">
            <a:extLst>
              <a:ext uri="{FF2B5EF4-FFF2-40B4-BE49-F238E27FC236}">
                <a16:creationId xmlns:a16="http://schemas.microsoft.com/office/drawing/2014/main" id="{E4B9887E-E8E6-4B49-8E4C-78BDC050AFBD}"/>
              </a:ext>
            </a:extLst>
          </p:cNvPr>
          <p:cNvGraphicFramePr>
            <a:graphicFrameLocks noChangeAspect="1"/>
          </p:cNvGraphicFramePr>
          <p:nvPr>
            <p:extLst>
              <p:ext uri="{D42A27DB-BD31-4B8C-83A1-F6EECF244321}">
                <p14:modId xmlns:p14="http://schemas.microsoft.com/office/powerpoint/2010/main" val="4095945698"/>
              </p:ext>
            </p:extLst>
          </p:nvPr>
        </p:nvGraphicFramePr>
        <p:xfrm>
          <a:off x="5794105" y="816637"/>
          <a:ext cx="4186237" cy="5418137"/>
        </p:xfrm>
        <a:graphic>
          <a:graphicData uri="http://schemas.openxmlformats.org/presentationml/2006/ole">
            <mc:AlternateContent xmlns:mc="http://schemas.openxmlformats.org/markup-compatibility/2006">
              <mc:Choice xmlns:v="urn:schemas-microsoft-com:vml" Requires="v">
                <p:oleObj name="Acrobat Document" r:id="rId3" imgW="5829298" imgH="7543706" progId="AcroExch.Document.DC">
                  <p:embed/>
                </p:oleObj>
              </mc:Choice>
              <mc:Fallback>
                <p:oleObj name="Acrobat Document" r:id="rId3" imgW="5829298" imgH="7543706" progId="AcroExch.Document.DC">
                  <p:embed/>
                  <p:pic>
                    <p:nvPicPr>
                      <p:cNvPr id="0" name=""/>
                      <p:cNvPicPr/>
                      <p:nvPr/>
                    </p:nvPicPr>
                    <p:blipFill>
                      <a:blip r:embed="rId4"/>
                      <a:stretch>
                        <a:fillRect/>
                      </a:stretch>
                    </p:blipFill>
                    <p:spPr>
                      <a:xfrm>
                        <a:off x="5794105" y="816637"/>
                        <a:ext cx="4186237" cy="5418137"/>
                      </a:xfrm>
                      <a:prstGeom prst="rect">
                        <a:avLst/>
                      </a:prstGeom>
                    </p:spPr>
                  </p:pic>
                </p:oleObj>
              </mc:Fallback>
            </mc:AlternateContent>
          </a:graphicData>
        </a:graphic>
      </p:graphicFrame>
    </p:spTree>
    <p:extLst>
      <p:ext uri="{BB962C8B-B14F-4D97-AF65-F5344CB8AC3E}">
        <p14:creationId xmlns:p14="http://schemas.microsoft.com/office/powerpoint/2010/main" val="293168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02DD0-0A6B-40B2-8B15-24B823B85BD5}"/>
              </a:ext>
            </a:extLst>
          </p:cNvPr>
          <p:cNvSpPr>
            <a:spLocks noGrp="1"/>
          </p:cNvSpPr>
          <p:nvPr>
            <p:ph type="title"/>
          </p:nvPr>
        </p:nvSpPr>
        <p:spPr>
          <a:xfrm>
            <a:off x="467610" y="0"/>
            <a:ext cx="8596668" cy="637563"/>
          </a:xfrm>
        </p:spPr>
        <p:txBody>
          <a:bodyPr>
            <a:normAutofit fontScale="90000"/>
          </a:bodyPr>
          <a:lstStyle/>
          <a:p>
            <a:pPr algn="ctr"/>
            <a:r>
              <a:rPr lang="en-US" dirty="0"/>
              <a:t>Preparing for College Classes</a:t>
            </a:r>
          </a:p>
        </p:txBody>
      </p:sp>
      <p:sp>
        <p:nvSpPr>
          <p:cNvPr id="3" name="Content Placeholder 2">
            <a:extLst>
              <a:ext uri="{FF2B5EF4-FFF2-40B4-BE49-F238E27FC236}">
                <a16:creationId xmlns:a16="http://schemas.microsoft.com/office/drawing/2014/main" id="{DCB46FD7-D848-4EC4-8381-91A89DDFB43B}"/>
              </a:ext>
            </a:extLst>
          </p:cNvPr>
          <p:cNvSpPr>
            <a:spLocks noGrp="1"/>
          </p:cNvSpPr>
          <p:nvPr>
            <p:ph idx="1"/>
          </p:nvPr>
        </p:nvSpPr>
        <p:spPr>
          <a:xfrm>
            <a:off x="677334" y="713065"/>
            <a:ext cx="8596668" cy="5328298"/>
          </a:xfrm>
        </p:spPr>
        <p:txBody>
          <a:bodyPr/>
          <a:lstStyle/>
          <a:p>
            <a:r>
              <a:rPr lang="en-US" dirty="0"/>
              <a:t>You should have received an acceptance email with your student ID and instructions on how to reset your password. (If you have a </a:t>
            </a:r>
            <a:r>
              <a:rPr lang="en-US" dirty="0" err="1"/>
              <a:t>gmail</a:t>
            </a:r>
            <a:r>
              <a:rPr lang="en-US" dirty="0"/>
              <a:t> account, CFK communications will sometimes go to your promotions inbox)</a:t>
            </a:r>
          </a:p>
          <a:p>
            <a:r>
              <a:rPr lang="en-US" dirty="0"/>
              <a:t>To reset your password, visit CFK.edu, click on resources for and choose students.</a:t>
            </a:r>
          </a:p>
          <a:p>
            <a:r>
              <a:rPr lang="en-US" dirty="0"/>
              <a:t>Scroll down under </a:t>
            </a:r>
            <a:r>
              <a:rPr lang="en-US" dirty="0" err="1"/>
              <a:t>MyCFK</a:t>
            </a:r>
            <a:r>
              <a:rPr lang="en-US" dirty="0"/>
              <a:t> and click on password set up/reset.  Fill in your first name, last name, birthday, and then use your student ID.  Once this is completed, you will use this password to sign-in on all platforms used within CFK.  Your username will be your </a:t>
            </a:r>
            <a:r>
              <a:rPr lang="en-US" dirty="0" err="1"/>
              <a:t>Firstname.Lastname</a:t>
            </a:r>
            <a:endParaRPr lang="en-US" dirty="0"/>
          </a:p>
          <a:p>
            <a:pPr marL="0" indent="0">
              <a:buNone/>
            </a:pPr>
            <a:endParaRPr lang="en-US" dirty="0"/>
          </a:p>
        </p:txBody>
      </p:sp>
      <p:pic>
        <p:nvPicPr>
          <p:cNvPr id="5" name="Picture 4">
            <a:extLst>
              <a:ext uri="{FF2B5EF4-FFF2-40B4-BE49-F238E27FC236}">
                <a16:creationId xmlns:a16="http://schemas.microsoft.com/office/drawing/2014/main" id="{3B11AC4F-726B-4798-9AA6-70414E7F612D}"/>
              </a:ext>
            </a:extLst>
          </p:cNvPr>
          <p:cNvPicPr>
            <a:picLocks noChangeAspect="1"/>
          </p:cNvPicPr>
          <p:nvPr/>
        </p:nvPicPr>
        <p:blipFill>
          <a:blip r:embed="rId2"/>
          <a:stretch>
            <a:fillRect/>
          </a:stretch>
        </p:blipFill>
        <p:spPr>
          <a:xfrm>
            <a:off x="1318337" y="3614988"/>
            <a:ext cx="3199321" cy="2501877"/>
          </a:xfrm>
          <a:prstGeom prst="rect">
            <a:avLst/>
          </a:prstGeom>
        </p:spPr>
      </p:pic>
      <p:pic>
        <p:nvPicPr>
          <p:cNvPr id="7" name="Picture 6">
            <a:extLst>
              <a:ext uri="{FF2B5EF4-FFF2-40B4-BE49-F238E27FC236}">
                <a16:creationId xmlns:a16="http://schemas.microsoft.com/office/drawing/2014/main" id="{8DCA6904-7FBD-44D6-B63E-615A9CD25B62}"/>
              </a:ext>
            </a:extLst>
          </p:cNvPr>
          <p:cNvPicPr>
            <a:picLocks noChangeAspect="1"/>
          </p:cNvPicPr>
          <p:nvPr/>
        </p:nvPicPr>
        <p:blipFill>
          <a:blip r:embed="rId3"/>
          <a:stretch>
            <a:fillRect/>
          </a:stretch>
        </p:blipFill>
        <p:spPr>
          <a:xfrm>
            <a:off x="5692789" y="3999502"/>
            <a:ext cx="3790937" cy="1732847"/>
          </a:xfrm>
          <a:prstGeom prst="rect">
            <a:avLst/>
          </a:prstGeom>
        </p:spPr>
      </p:pic>
    </p:spTree>
    <p:extLst>
      <p:ext uri="{BB962C8B-B14F-4D97-AF65-F5344CB8AC3E}">
        <p14:creationId xmlns:p14="http://schemas.microsoft.com/office/powerpoint/2010/main" val="2810696016"/>
      </p:ext>
    </p:extLst>
  </p:cSld>
  <p:clrMapOvr>
    <a:masterClrMapping/>
  </p:clrMapOvr>
</p:sld>
</file>

<file path=ppt/theme/theme1.xml><?xml version="1.0" encoding="utf-8"?>
<a:theme xmlns:a="http://schemas.openxmlformats.org/drawingml/2006/main" name="cfk theme">
  <a:themeElements>
    <a:clrScheme name="Custom 10">
      <a:dk1>
        <a:sysClr val="windowText" lastClr="000000"/>
      </a:dk1>
      <a:lt1>
        <a:sysClr val="window" lastClr="FFFFFF"/>
      </a:lt1>
      <a:dk2>
        <a:srgbClr val="2C3C43"/>
      </a:dk2>
      <a:lt2>
        <a:srgbClr val="EBEBEB"/>
      </a:lt2>
      <a:accent1>
        <a:srgbClr val="F37337"/>
      </a:accent1>
      <a:accent2>
        <a:srgbClr val="00AEEF"/>
      </a:accent2>
      <a:accent3>
        <a:srgbClr val="14263E"/>
      </a:accent3>
      <a:accent4>
        <a:srgbClr val="F37337"/>
      </a:accent4>
      <a:accent5>
        <a:srgbClr val="00AEEF"/>
      </a:accent5>
      <a:accent6>
        <a:srgbClr val="F37337"/>
      </a:accent6>
      <a:hlink>
        <a:srgbClr val="00AEEF"/>
      </a:hlink>
      <a:folHlink>
        <a:srgbClr val="14263E"/>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fk theme" id="{A5FE6FE0-F25E-45CC-B0AC-986C0A489BE7}" vid="{6917C35E-EBE3-4E42-9300-90E25A20F1BF}"/>
    </a:ext>
  </a:extLst>
</a:theme>
</file>

<file path=docProps/app.xml><?xml version="1.0" encoding="utf-8"?>
<Properties xmlns="http://schemas.openxmlformats.org/officeDocument/2006/extended-properties" xmlns:vt="http://schemas.openxmlformats.org/officeDocument/2006/docPropsVTypes">
  <TotalTime>8</TotalTime>
  <Words>898</Words>
  <Application>Microsoft Office PowerPoint</Application>
  <PresentationFormat>Widescreen</PresentationFormat>
  <Paragraphs>69</Paragraphs>
  <Slides>15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Trebuchet MS</vt:lpstr>
      <vt:lpstr>Wingdings 3</vt:lpstr>
      <vt:lpstr>cfk theme</vt:lpstr>
      <vt:lpstr>Acrobat Document</vt:lpstr>
      <vt:lpstr>Dual Enrollment (DE): </vt:lpstr>
      <vt:lpstr>Make an appointment with your High School counselor </vt:lpstr>
      <vt:lpstr>PERT Authorization Form</vt:lpstr>
      <vt:lpstr>Required College Placement Scores​</vt:lpstr>
      <vt:lpstr>Apply to CFK</vt:lpstr>
      <vt:lpstr>PowerPoint Presentation</vt:lpstr>
      <vt:lpstr>Application for Admission Form</vt:lpstr>
      <vt:lpstr>Choose your classes</vt:lpstr>
      <vt:lpstr>Preparing for College Classes</vt:lpstr>
      <vt:lpstr>PowerPoint Presentation</vt:lpstr>
      <vt:lpstr>Setting up your CFK email</vt:lpstr>
      <vt:lpstr>PowerPoint Presentation</vt:lpstr>
      <vt:lpstr>Finding Your Student Schedule</vt:lpstr>
      <vt:lpstr>PowerPoint Presentation</vt:lpstr>
      <vt:lpstr>Book Vouchers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Enrollment (DE):</dc:title>
  <dc:creator>Marissa Lyn Owens</dc:creator>
  <cp:lastModifiedBy>Marissa Lyn Owens</cp:lastModifiedBy>
  <cp:revision>4</cp:revision>
  <dcterms:created xsi:type="dcterms:W3CDTF">2021-09-09T14:03:04Z</dcterms:created>
  <dcterms:modified xsi:type="dcterms:W3CDTF">2021-09-16T17:56:46Z</dcterms:modified>
</cp:coreProperties>
</file>